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66" r:id="rId4"/>
    <p:sldId id="258" r:id="rId5"/>
    <p:sldId id="259" r:id="rId6"/>
    <p:sldId id="260" r:id="rId7"/>
    <p:sldId id="267" r:id="rId8"/>
    <p:sldId id="261" r:id="rId9"/>
    <p:sldId id="262" r:id="rId10"/>
    <p:sldId id="268" r:id="rId11"/>
    <p:sldId id="263" r:id="rId12"/>
    <p:sldId id="264" r:id="rId13"/>
    <p:sldId id="265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32"/>
  </p:normalViewPr>
  <p:slideViewPr>
    <p:cSldViewPr>
      <p:cViewPr varScale="1">
        <p:scale>
          <a:sx n="106" d="100"/>
          <a:sy n="106" d="100"/>
        </p:scale>
        <p:origin x="6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0B2F4-82A1-4984-BCF9-FD3C0BE1F9E1}" type="datetimeFigureOut">
              <a:rPr lang="en-US" smtClean="0"/>
              <a:t>8/9/24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BF756-E1C2-4C75-9575-A97205EEC3F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83956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76D8-546B-455A-9C3D-A0FA5B07AC67}" type="datetimeFigureOut">
              <a:rPr lang="en-NZ" smtClean="0"/>
              <a:pPr/>
              <a:t>09/08/2024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D4E3-D39E-4CDB-9AAA-2539E7D09DEA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76D8-546B-455A-9C3D-A0FA5B07AC67}" type="datetimeFigureOut">
              <a:rPr lang="en-NZ" smtClean="0"/>
              <a:pPr/>
              <a:t>09/08/2024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D4E3-D39E-4CDB-9AAA-2539E7D09DEA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76D8-546B-455A-9C3D-A0FA5B07AC67}" type="datetimeFigureOut">
              <a:rPr lang="en-NZ" smtClean="0"/>
              <a:pPr/>
              <a:t>09/08/2024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D4E3-D39E-4CDB-9AAA-2539E7D09DEA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76D8-546B-455A-9C3D-A0FA5B07AC67}" type="datetimeFigureOut">
              <a:rPr lang="en-NZ" smtClean="0"/>
              <a:pPr/>
              <a:t>09/08/2024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D4E3-D39E-4CDB-9AAA-2539E7D09DEA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76D8-546B-455A-9C3D-A0FA5B07AC67}" type="datetimeFigureOut">
              <a:rPr lang="en-NZ" smtClean="0"/>
              <a:pPr/>
              <a:t>09/08/2024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D4E3-D39E-4CDB-9AAA-2539E7D09DEA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76D8-546B-455A-9C3D-A0FA5B07AC67}" type="datetimeFigureOut">
              <a:rPr lang="en-NZ" smtClean="0"/>
              <a:pPr/>
              <a:t>09/08/2024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D4E3-D39E-4CDB-9AAA-2539E7D09DEA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76D8-546B-455A-9C3D-A0FA5B07AC67}" type="datetimeFigureOut">
              <a:rPr lang="en-NZ" smtClean="0"/>
              <a:pPr/>
              <a:t>09/08/2024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D4E3-D39E-4CDB-9AAA-2539E7D09DEA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76D8-546B-455A-9C3D-A0FA5B07AC67}" type="datetimeFigureOut">
              <a:rPr lang="en-NZ" smtClean="0"/>
              <a:pPr/>
              <a:t>09/08/2024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D4E3-D39E-4CDB-9AAA-2539E7D09DEA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76D8-546B-455A-9C3D-A0FA5B07AC67}" type="datetimeFigureOut">
              <a:rPr lang="en-NZ" smtClean="0"/>
              <a:pPr/>
              <a:t>09/08/2024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D4E3-D39E-4CDB-9AAA-2539E7D09DEA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76D8-546B-455A-9C3D-A0FA5B07AC67}" type="datetimeFigureOut">
              <a:rPr lang="en-NZ" smtClean="0"/>
              <a:pPr/>
              <a:t>09/08/2024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D4E3-D39E-4CDB-9AAA-2539E7D09DEA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76D8-546B-455A-9C3D-A0FA5B07AC67}" type="datetimeFigureOut">
              <a:rPr lang="en-NZ" smtClean="0"/>
              <a:pPr/>
              <a:t>09/08/2024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D4E3-D39E-4CDB-9AAA-2539E7D09DEA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976D8-546B-455A-9C3D-A0FA5B07AC67}" type="datetimeFigureOut">
              <a:rPr lang="en-NZ" smtClean="0"/>
              <a:pPr/>
              <a:t>09/08/2024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1D4E3-D39E-4CDB-9AAA-2539E7D09DEA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76A1B86-DC99-46B9-B5AA-A7E928EA9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304FFE-74E9-4316-B822-F35A685E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71912" y="1562669"/>
            <a:ext cx="4227085" cy="2456597"/>
          </a:xfrm>
        </p:spPr>
        <p:txBody>
          <a:bodyPr anchor="b">
            <a:normAutofit/>
          </a:bodyPr>
          <a:lstStyle/>
          <a:p>
            <a:r>
              <a:rPr lang="en-NZ" sz="3800">
                <a:solidFill>
                  <a:schemeClr val="tx1">
                    <a:lumMod val="85000"/>
                    <a:lumOff val="15000"/>
                  </a:schemeClr>
                </a:solidFill>
              </a:rPr>
              <a:t>The Royal Families of Europe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36981" y="4298722"/>
            <a:ext cx="3508565" cy="1148885"/>
          </a:xfrm>
        </p:spPr>
        <p:txBody>
          <a:bodyPr anchor="t">
            <a:normAutofit/>
          </a:bodyPr>
          <a:lstStyle/>
          <a:p>
            <a:endParaRPr lang="en-NZ" sz="1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Statue on top of building">
            <a:extLst>
              <a:ext uri="{FF2B5EF4-FFF2-40B4-BE49-F238E27FC236}">
                <a16:creationId xmlns:a16="http://schemas.microsoft.com/office/drawing/2014/main" id="{9DD37752-35CF-8A13-487B-BC5D7CDA6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414" r="28528" b="-1"/>
          <a:stretch/>
        </p:blipFill>
        <p:spPr>
          <a:xfrm>
            <a:off x="-5449" y="10"/>
            <a:ext cx="2677211" cy="6857990"/>
          </a:xfrm>
          <a:custGeom>
            <a:avLst/>
            <a:gdLst/>
            <a:ahLst/>
            <a:cxnLst/>
            <a:rect l="l" t="t" r="r" b="b"/>
            <a:pathLst>
              <a:path w="3569616" h="6858000">
                <a:moveTo>
                  <a:pt x="0" y="0"/>
                </a:moveTo>
                <a:lnTo>
                  <a:pt x="3119345" y="0"/>
                </a:lnTo>
                <a:lnTo>
                  <a:pt x="3123529" y="17226"/>
                </a:lnTo>
                <a:cubicBezTo>
                  <a:pt x="3124924" y="23927"/>
                  <a:pt x="3126075" y="29690"/>
                  <a:pt x="3127926" y="35733"/>
                </a:cubicBezTo>
                <a:cubicBezTo>
                  <a:pt x="3135983" y="55162"/>
                  <a:pt x="3152761" y="75163"/>
                  <a:pt x="3158476" y="86830"/>
                </a:cubicBezTo>
                <a:lnTo>
                  <a:pt x="3162217" y="105744"/>
                </a:lnTo>
                <a:lnTo>
                  <a:pt x="3166997" y="104727"/>
                </a:lnTo>
                <a:lnTo>
                  <a:pt x="3167793" y="111793"/>
                </a:lnTo>
                <a:lnTo>
                  <a:pt x="3168896" y="127609"/>
                </a:lnTo>
                <a:cubicBezTo>
                  <a:pt x="3170241" y="137435"/>
                  <a:pt x="3170795" y="164972"/>
                  <a:pt x="3173185" y="174906"/>
                </a:cubicBezTo>
                <a:cubicBezTo>
                  <a:pt x="3178510" y="177461"/>
                  <a:pt x="3181593" y="181749"/>
                  <a:pt x="3183238" y="187215"/>
                </a:cubicBezTo>
                <a:lnTo>
                  <a:pt x="3184145" y="199435"/>
                </a:lnTo>
                <a:lnTo>
                  <a:pt x="3200957" y="269529"/>
                </a:lnTo>
                <a:lnTo>
                  <a:pt x="3202491" y="279219"/>
                </a:lnTo>
                <a:lnTo>
                  <a:pt x="3206975" y="284221"/>
                </a:lnTo>
                <a:cubicBezTo>
                  <a:pt x="3208056" y="288198"/>
                  <a:pt x="3208241" y="299815"/>
                  <a:pt x="3208979" y="303078"/>
                </a:cubicBezTo>
                <a:cubicBezTo>
                  <a:pt x="3209786" y="303316"/>
                  <a:pt x="3210593" y="303555"/>
                  <a:pt x="3211400" y="303794"/>
                </a:cubicBezTo>
                <a:cubicBezTo>
                  <a:pt x="3215834" y="314048"/>
                  <a:pt x="3230882" y="352723"/>
                  <a:pt x="3235583" y="364595"/>
                </a:cubicBezTo>
                <a:cubicBezTo>
                  <a:pt x="3232098" y="367263"/>
                  <a:pt x="3238178" y="372307"/>
                  <a:pt x="3239601" y="375020"/>
                </a:cubicBezTo>
                <a:cubicBezTo>
                  <a:pt x="3237179" y="375617"/>
                  <a:pt x="3236854" y="382439"/>
                  <a:pt x="3239157" y="384290"/>
                </a:cubicBezTo>
                <a:cubicBezTo>
                  <a:pt x="3254070" y="431093"/>
                  <a:pt x="3227895" y="408920"/>
                  <a:pt x="3245230" y="435044"/>
                </a:cubicBezTo>
                <a:cubicBezTo>
                  <a:pt x="3246565" y="439781"/>
                  <a:pt x="3245820" y="443743"/>
                  <a:pt x="3244204" y="447282"/>
                </a:cubicBezTo>
                <a:lnTo>
                  <a:pt x="3240762" y="452630"/>
                </a:lnTo>
                <a:lnTo>
                  <a:pt x="3249093" y="471880"/>
                </a:lnTo>
                <a:cubicBezTo>
                  <a:pt x="3252174" y="481431"/>
                  <a:pt x="3254453" y="491548"/>
                  <a:pt x="3255857" y="501992"/>
                </a:cubicBezTo>
                <a:cubicBezTo>
                  <a:pt x="3250999" y="504682"/>
                  <a:pt x="3258622" y="512442"/>
                  <a:pt x="3260271" y="516223"/>
                </a:cubicBezTo>
                <a:cubicBezTo>
                  <a:pt x="3257006" y="516482"/>
                  <a:pt x="3255973" y="525173"/>
                  <a:pt x="3258865" y="528038"/>
                </a:cubicBezTo>
                <a:cubicBezTo>
                  <a:pt x="3274535" y="591283"/>
                  <a:pt x="3241762" y="557303"/>
                  <a:pt x="3262462" y="594499"/>
                </a:cubicBezTo>
                <a:cubicBezTo>
                  <a:pt x="3263816" y="600863"/>
                  <a:pt x="3262479" y="605795"/>
                  <a:pt x="3260024" y="610000"/>
                </a:cubicBezTo>
                <a:lnTo>
                  <a:pt x="3253721" y="617692"/>
                </a:lnTo>
                <a:lnTo>
                  <a:pt x="3256482" y="623204"/>
                </a:lnTo>
                <a:cubicBezTo>
                  <a:pt x="3258005" y="644600"/>
                  <a:pt x="3251476" y="651376"/>
                  <a:pt x="3259225" y="663365"/>
                </a:cubicBezTo>
                <a:cubicBezTo>
                  <a:pt x="3245876" y="682744"/>
                  <a:pt x="3258539" y="675670"/>
                  <a:pt x="3261631" y="689522"/>
                </a:cubicBezTo>
                <a:cubicBezTo>
                  <a:pt x="3265207" y="700373"/>
                  <a:pt x="3269507" y="679723"/>
                  <a:pt x="3271002" y="690492"/>
                </a:cubicBezTo>
                <a:cubicBezTo>
                  <a:pt x="3267989" y="702455"/>
                  <a:pt x="3279578" y="701125"/>
                  <a:pt x="3275760" y="713609"/>
                </a:cubicBezTo>
                <a:cubicBezTo>
                  <a:pt x="3266819" y="711239"/>
                  <a:pt x="3278954" y="737528"/>
                  <a:pt x="3271356" y="738880"/>
                </a:cubicBezTo>
                <a:cubicBezTo>
                  <a:pt x="3282938" y="748490"/>
                  <a:pt x="3269788" y="754591"/>
                  <a:pt x="3274016" y="768139"/>
                </a:cubicBezTo>
                <a:cubicBezTo>
                  <a:pt x="3278559" y="774347"/>
                  <a:pt x="3279560" y="778980"/>
                  <a:pt x="3275507" y="785654"/>
                </a:cubicBezTo>
                <a:cubicBezTo>
                  <a:pt x="3297514" y="814181"/>
                  <a:pt x="3277534" y="803670"/>
                  <a:pt x="3287024" y="831111"/>
                </a:cubicBezTo>
                <a:cubicBezTo>
                  <a:pt x="3296672" y="854655"/>
                  <a:pt x="3303659" y="881610"/>
                  <a:pt x="3324562" y="903604"/>
                </a:cubicBezTo>
                <a:cubicBezTo>
                  <a:pt x="3330338" y="907511"/>
                  <a:pt x="3333079" y="917872"/>
                  <a:pt x="3330682" y="926744"/>
                </a:cubicBezTo>
                <a:cubicBezTo>
                  <a:pt x="3330269" y="928269"/>
                  <a:pt x="3329716" y="929694"/>
                  <a:pt x="3329041" y="930971"/>
                </a:cubicBezTo>
                <a:cubicBezTo>
                  <a:pt x="3333270" y="950914"/>
                  <a:pt x="3351150" y="1023696"/>
                  <a:pt x="3356062" y="1046405"/>
                </a:cubicBezTo>
                <a:cubicBezTo>
                  <a:pt x="3349099" y="1048737"/>
                  <a:pt x="3362597" y="1059482"/>
                  <a:pt x="3358521" y="1067217"/>
                </a:cubicBezTo>
                <a:cubicBezTo>
                  <a:pt x="3354869" y="1072807"/>
                  <a:pt x="3358113" y="1077371"/>
                  <a:pt x="3358773" y="1082909"/>
                </a:cubicBezTo>
                <a:cubicBezTo>
                  <a:pt x="3356098" y="1090444"/>
                  <a:pt x="3363241" y="1113953"/>
                  <a:pt x="3367682" y="1119909"/>
                </a:cubicBezTo>
                <a:cubicBezTo>
                  <a:pt x="3382703" y="1133847"/>
                  <a:pt x="3374343" y="1168367"/>
                  <a:pt x="3385911" y="1180009"/>
                </a:cubicBezTo>
                <a:cubicBezTo>
                  <a:pt x="3387774" y="1184389"/>
                  <a:pt x="3388688" y="1188737"/>
                  <a:pt x="3389010" y="1193041"/>
                </a:cubicBezTo>
                <a:lnTo>
                  <a:pt x="3388572" y="1205179"/>
                </a:lnTo>
                <a:lnTo>
                  <a:pt x="3385768" y="1208811"/>
                </a:lnTo>
                <a:lnTo>
                  <a:pt x="3386975" y="1216129"/>
                </a:lnTo>
                <a:lnTo>
                  <a:pt x="3386647" y="1218271"/>
                </a:lnTo>
                <a:cubicBezTo>
                  <a:pt x="3386007" y="1222365"/>
                  <a:pt x="3385480" y="1226399"/>
                  <a:pt x="3385420" y="1230360"/>
                </a:cubicBezTo>
                <a:cubicBezTo>
                  <a:pt x="3400233" y="1224163"/>
                  <a:pt x="3387342" y="1263034"/>
                  <a:pt x="3398902" y="1251303"/>
                </a:cubicBezTo>
                <a:cubicBezTo>
                  <a:pt x="3401143" y="1271991"/>
                  <a:pt x="3411558" y="1255397"/>
                  <a:pt x="3402244" y="1281071"/>
                </a:cubicBezTo>
                <a:cubicBezTo>
                  <a:pt x="3416627" y="1312459"/>
                  <a:pt x="3415183" y="1363554"/>
                  <a:pt x="3435533" y="1387530"/>
                </a:cubicBezTo>
                <a:cubicBezTo>
                  <a:pt x="3428168" y="1384876"/>
                  <a:pt x="3423452" y="1398828"/>
                  <a:pt x="3427595" y="1407995"/>
                </a:cubicBezTo>
                <a:cubicBezTo>
                  <a:pt x="3398778" y="1398886"/>
                  <a:pt x="3455260" y="1443485"/>
                  <a:pt x="3436580" y="1453051"/>
                </a:cubicBezTo>
                <a:cubicBezTo>
                  <a:pt x="3454427" y="1452263"/>
                  <a:pt x="3487273" y="1492392"/>
                  <a:pt x="3473886" y="1513215"/>
                </a:cubicBezTo>
                <a:cubicBezTo>
                  <a:pt x="3479337" y="1543203"/>
                  <a:pt x="3495403" y="1563620"/>
                  <a:pt x="3491486" y="1595707"/>
                </a:cubicBezTo>
                <a:cubicBezTo>
                  <a:pt x="3493932" y="1596530"/>
                  <a:pt x="3496028" y="1598008"/>
                  <a:pt x="3497869" y="1599939"/>
                </a:cubicBezTo>
                <a:lnTo>
                  <a:pt x="3502453" y="1606503"/>
                </a:lnTo>
                <a:lnTo>
                  <a:pt x="3502232" y="1607846"/>
                </a:lnTo>
                <a:cubicBezTo>
                  <a:pt x="3502503" y="1613048"/>
                  <a:pt x="3503673" y="1615641"/>
                  <a:pt x="3505239" y="1617081"/>
                </a:cubicBezTo>
                <a:cubicBezTo>
                  <a:pt x="3505979" y="1617395"/>
                  <a:pt x="3506719" y="1617710"/>
                  <a:pt x="3507459" y="1618024"/>
                </a:cubicBezTo>
                <a:lnTo>
                  <a:pt x="3510011" y="1624022"/>
                </a:lnTo>
                <a:lnTo>
                  <a:pt x="3516358" y="1634929"/>
                </a:lnTo>
                <a:lnTo>
                  <a:pt x="3516308" y="1637821"/>
                </a:lnTo>
                <a:lnTo>
                  <a:pt x="3523955" y="1655598"/>
                </a:lnTo>
                <a:lnTo>
                  <a:pt x="3523473" y="1656247"/>
                </a:lnTo>
                <a:cubicBezTo>
                  <a:pt x="3522567" y="1658107"/>
                  <a:pt x="3522227" y="1660249"/>
                  <a:pt x="3523061" y="1663024"/>
                </a:cubicBezTo>
                <a:cubicBezTo>
                  <a:pt x="3513175" y="1664689"/>
                  <a:pt x="3520280" y="1667013"/>
                  <a:pt x="3523616" y="1675054"/>
                </a:cubicBezTo>
                <a:cubicBezTo>
                  <a:pt x="3509006" y="1679436"/>
                  <a:pt x="3523682" y="1698702"/>
                  <a:pt x="3517630" y="1707801"/>
                </a:cubicBezTo>
                <a:cubicBezTo>
                  <a:pt x="3520410" y="1713612"/>
                  <a:pt x="3523083" y="1719836"/>
                  <a:pt x="3525537" y="1726380"/>
                </a:cubicBezTo>
                <a:lnTo>
                  <a:pt x="3529903" y="1779986"/>
                </a:lnTo>
                <a:lnTo>
                  <a:pt x="3521468" y="1836998"/>
                </a:lnTo>
                <a:cubicBezTo>
                  <a:pt x="3522502" y="1857808"/>
                  <a:pt x="3519191" y="1876110"/>
                  <a:pt x="3523412" y="1893497"/>
                </a:cubicBezTo>
                <a:cubicBezTo>
                  <a:pt x="3520411" y="1900876"/>
                  <a:pt x="3519436" y="1907708"/>
                  <a:pt x="3525004" y="1913894"/>
                </a:cubicBezTo>
                <a:cubicBezTo>
                  <a:pt x="3524490" y="1933413"/>
                  <a:pt x="3517414" y="1938604"/>
                  <a:pt x="3523928" y="1950514"/>
                </a:cubicBezTo>
                <a:cubicBezTo>
                  <a:pt x="3512685" y="1962215"/>
                  <a:pt x="3517275" y="1962555"/>
                  <a:pt x="3521008" y="1967449"/>
                </a:cubicBezTo>
                <a:lnTo>
                  <a:pt x="3521297" y="1968163"/>
                </a:lnTo>
                <a:lnTo>
                  <a:pt x="3519686" y="1969768"/>
                </a:lnTo>
                <a:lnTo>
                  <a:pt x="3519089" y="1972904"/>
                </a:lnTo>
                <a:lnTo>
                  <a:pt x="3520122" y="1981289"/>
                </a:lnTo>
                <a:lnTo>
                  <a:pt x="3520948" y="1984413"/>
                </a:lnTo>
                <a:cubicBezTo>
                  <a:pt x="3521356" y="1986575"/>
                  <a:pt x="3521416" y="1988026"/>
                  <a:pt x="3521226" y="1989046"/>
                </a:cubicBezTo>
                <a:lnTo>
                  <a:pt x="3521092" y="1989171"/>
                </a:lnTo>
                <a:lnTo>
                  <a:pt x="3521624" y="1993492"/>
                </a:lnTo>
                <a:cubicBezTo>
                  <a:pt x="3522844" y="2000762"/>
                  <a:pt x="3524332" y="2007819"/>
                  <a:pt x="3525996" y="2014518"/>
                </a:cubicBezTo>
                <a:cubicBezTo>
                  <a:pt x="3518529" y="2020777"/>
                  <a:pt x="3529333" y="2045218"/>
                  <a:pt x="3514412" y="2043465"/>
                </a:cubicBezTo>
                <a:cubicBezTo>
                  <a:pt x="3516219" y="2052531"/>
                  <a:pt x="3522688" y="2057653"/>
                  <a:pt x="3512822" y="2055222"/>
                </a:cubicBezTo>
                <a:cubicBezTo>
                  <a:pt x="3513140" y="2058224"/>
                  <a:pt x="3512432" y="2060136"/>
                  <a:pt x="3511227" y="2061550"/>
                </a:cubicBezTo>
                <a:lnTo>
                  <a:pt x="3510645" y="2061975"/>
                </a:lnTo>
                <a:lnTo>
                  <a:pt x="3514907" y="2082129"/>
                </a:lnTo>
                <a:lnTo>
                  <a:pt x="3514347" y="2084880"/>
                </a:lnTo>
                <a:lnTo>
                  <a:pt x="3518565" y="2097919"/>
                </a:lnTo>
                <a:lnTo>
                  <a:pt x="3519976" y="2104707"/>
                </a:lnTo>
                <a:lnTo>
                  <a:pt x="3521958" y="2106519"/>
                </a:lnTo>
                <a:cubicBezTo>
                  <a:pt x="3523219" y="2108534"/>
                  <a:pt x="3523895" y="2111498"/>
                  <a:pt x="3523237" y="2116590"/>
                </a:cubicBezTo>
                <a:lnTo>
                  <a:pt x="3522786" y="2117790"/>
                </a:lnTo>
                <a:lnTo>
                  <a:pt x="3526064" y="2125947"/>
                </a:lnTo>
                <a:cubicBezTo>
                  <a:pt x="3527505" y="2128548"/>
                  <a:pt x="3529274" y="2130818"/>
                  <a:pt x="3531495" y="2132603"/>
                </a:cubicBezTo>
                <a:cubicBezTo>
                  <a:pt x="3522034" y="2161762"/>
                  <a:pt x="3533978" y="2187874"/>
                  <a:pt x="3533955" y="2218836"/>
                </a:cubicBezTo>
                <a:cubicBezTo>
                  <a:pt x="3517312" y="2233337"/>
                  <a:pt x="3542024" y="2285180"/>
                  <a:pt x="3559442" y="2291697"/>
                </a:cubicBezTo>
                <a:cubicBezTo>
                  <a:pt x="3544608" y="2292866"/>
                  <a:pt x="3567228" y="2330146"/>
                  <a:pt x="3568373" y="2340076"/>
                </a:cubicBezTo>
                <a:cubicBezTo>
                  <a:pt x="3568755" y="2343387"/>
                  <a:pt x="3566751" y="2343658"/>
                  <a:pt x="3560178" y="2338540"/>
                </a:cubicBezTo>
                <a:cubicBezTo>
                  <a:pt x="3562571" y="2349015"/>
                  <a:pt x="3555536" y="2360463"/>
                  <a:pt x="3548875" y="2354921"/>
                </a:cubicBezTo>
                <a:cubicBezTo>
                  <a:pt x="3564342" y="2386191"/>
                  <a:pt x="3553912" y="2434573"/>
                  <a:pt x="3562290" y="2470516"/>
                </a:cubicBezTo>
                <a:cubicBezTo>
                  <a:pt x="3548732" y="2491328"/>
                  <a:pt x="3561750" y="2479665"/>
                  <a:pt x="3560263" y="2500409"/>
                </a:cubicBezTo>
                <a:cubicBezTo>
                  <a:pt x="3573531" y="2493872"/>
                  <a:pt x="3554177" y="2525877"/>
                  <a:pt x="3569616" y="2525972"/>
                </a:cubicBezTo>
                <a:cubicBezTo>
                  <a:pt x="3568857" y="2529744"/>
                  <a:pt x="3567635" y="2533395"/>
                  <a:pt x="3566291" y="2537057"/>
                </a:cubicBezTo>
                <a:lnTo>
                  <a:pt x="3565595" y="2538979"/>
                </a:lnTo>
                <a:lnTo>
                  <a:pt x="3565471" y="2546483"/>
                </a:lnTo>
                <a:lnTo>
                  <a:pt x="3562111" y="2548822"/>
                </a:lnTo>
                <a:lnTo>
                  <a:pt x="3559542" y="2560277"/>
                </a:lnTo>
                <a:cubicBezTo>
                  <a:pt x="3559093" y="2564534"/>
                  <a:pt x="3559212" y="2569074"/>
                  <a:pt x="3560240" y="2574030"/>
                </a:cubicBezTo>
                <a:cubicBezTo>
                  <a:pt x="3567097" y="2585933"/>
                  <a:pt x="3560828" y="2605604"/>
                  <a:pt x="3562359" y="2622912"/>
                </a:cubicBezTo>
                <a:lnTo>
                  <a:pt x="3564740" y="2630748"/>
                </a:lnTo>
                <a:lnTo>
                  <a:pt x="3563214" y="2656947"/>
                </a:lnTo>
                <a:cubicBezTo>
                  <a:pt x="3563065" y="2664385"/>
                  <a:pt x="3563222" y="2672085"/>
                  <a:pt x="3563949" y="2680153"/>
                </a:cubicBezTo>
                <a:lnTo>
                  <a:pt x="3566383" y="2695058"/>
                </a:lnTo>
                <a:lnTo>
                  <a:pt x="3565385" y="2699075"/>
                </a:lnTo>
                <a:cubicBezTo>
                  <a:pt x="3565951" y="2705917"/>
                  <a:pt x="3570892" y="2714690"/>
                  <a:pt x="3565525" y="2714239"/>
                </a:cubicBezTo>
                <a:lnTo>
                  <a:pt x="3567847" y="2721812"/>
                </a:lnTo>
                <a:lnTo>
                  <a:pt x="3564077" y="2729693"/>
                </a:lnTo>
                <a:cubicBezTo>
                  <a:pt x="3563144" y="2730592"/>
                  <a:pt x="3562134" y="2731288"/>
                  <a:pt x="3561085" y="2731758"/>
                </a:cubicBezTo>
                <a:lnTo>
                  <a:pt x="3563149" y="2742418"/>
                </a:lnTo>
                <a:lnTo>
                  <a:pt x="3560661" y="2751437"/>
                </a:lnTo>
                <a:lnTo>
                  <a:pt x="3563126" y="2758989"/>
                </a:lnTo>
                <a:lnTo>
                  <a:pt x="3562876" y="2762207"/>
                </a:lnTo>
                <a:lnTo>
                  <a:pt x="3561866" y="2770236"/>
                </a:lnTo>
                <a:cubicBezTo>
                  <a:pt x="3561066" y="2774372"/>
                  <a:pt x="3560080" y="2779005"/>
                  <a:pt x="3559378" y="2784138"/>
                </a:cubicBezTo>
                <a:lnTo>
                  <a:pt x="3559178" y="2788436"/>
                </a:lnTo>
                <a:lnTo>
                  <a:pt x="3554648" y="2798068"/>
                </a:lnTo>
                <a:cubicBezTo>
                  <a:pt x="3551209" y="2805087"/>
                  <a:pt x="3548936" y="2810580"/>
                  <a:pt x="3551400" y="2816345"/>
                </a:cubicBezTo>
                <a:cubicBezTo>
                  <a:pt x="3547036" y="2826742"/>
                  <a:pt x="3533490" y="2834711"/>
                  <a:pt x="3538128" y="2849028"/>
                </a:cubicBezTo>
                <a:cubicBezTo>
                  <a:pt x="3531517" y="2845031"/>
                  <a:pt x="3538369" y="2865256"/>
                  <a:pt x="3532013" y="2868126"/>
                </a:cubicBezTo>
                <a:cubicBezTo>
                  <a:pt x="3526842" y="2869601"/>
                  <a:pt x="3527715" y="2876080"/>
                  <a:pt x="3526094" y="2881167"/>
                </a:cubicBezTo>
                <a:cubicBezTo>
                  <a:pt x="3520961" y="2885059"/>
                  <a:pt x="3517628" y="2910333"/>
                  <a:pt x="3518939" y="2918966"/>
                </a:cubicBezTo>
                <a:cubicBezTo>
                  <a:pt x="3525789" y="2943088"/>
                  <a:pt x="3505468" y="2964225"/>
                  <a:pt x="3510391" y="2983548"/>
                </a:cubicBezTo>
                <a:cubicBezTo>
                  <a:pt x="3510204" y="2988707"/>
                  <a:pt x="3509257" y="2993036"/>
                  <a:pt x="3507840" y="2996827"/>
                </a:cubicBezTo>
                <a:lnTo>
                  <a:pt x="3502741" y="3006379"/>
                </a:lnTo>
                <a:lnTo>
                  <a:pt x="3499028" y="3006971"/>
                </a:lnTo>
                <a:lnTo>
                  <a:pt x="3497157" y="3013976"/>
                </a:lnTo>
                <a:lnTo>
                  <a:pt x="3496053" y="3015450"/>
                </a:lnTo>
                <a:cubicBezTo>
                  <a:pt x="3493931" y="3018255"/>
                  <a:pt x="3491925" y="3021106"/>
                  <a:pt x="3490329" y="3024292"/>
                </a:cubicBezTo>
                <a:cubicBezTo>
                  <a:pt x="3504872" y="3031782"/>
                  <a:pt x="3479143" y="3052632"/>
                  <a:pt x="3493186" y="3052840"/>
                </a:cubicBezTo>
                <a:cubicBezTo>
                  <a:pt x="3486942" y="3071654"/>
                  <a:pt x="3501947" y="3066916"/>
                  <a:pt x="3484298" y="3080007"/>
                </a:cubicBezTo>
                <a:cubicBezTo>
                  <a:pt x="3483814" y="3117860"/>
                  <a:pt x="3462683" y="3158406"/>
                  <a:pt x="3469977" y="3195253"/>
                </a:cubicBezTo>
                <a:cubicBezTo>
                  <a:pt x="3464984" y="3186842"/>
                  <a:pt x="3455676" y="3194249"/>
                  <a:pt x="3455490" y="3205255"/>
                </a:cubicBezTo>
                <a:cubicBezTo>
                  <a:pt x="3435461" y="3173385"/>
                  <a:pt x="3464274" y="3257718"/>
                  <a:pt x="3445250" y="3249703"/>
                </a:cubicBezTo>
                <a:cubicBezTo>
                  <a:pt x="3460163" y="3264187"/>
                  <a:pt x="3471377" y="3324835"/>
                  <a:pt x="3452291" y="3330508"/>
                </a:cubicBezTo>
                <a:cubicBezTo>
                  <a:pt x="3445043" y="3359645"/>
                  <a:pt x="3450218" y="3389952"/>
                  <a:pt x="3434486" y="3412864"/>
                </a:cubicBezTo>
                <a:cubicBezTo>
                  <a:pt x="3436166" y="3415609"/>
                  <a:pt x="3437306" y="3418595"/>
                  <a:pt x="3438058" y="3421734"/>
                </a:cubicBezTo>
                <a:lnTo>
                  <a:pt x="3439245" y="3430986"/>
                </a:lnTo>
                <a:lnTo>
                  <a:pt x="3438541" y="3431897"/>
                </a:lnTo>
                <a:cubicBezTo>
                  <a:pt x="3436732" y="3436375"/>
                  <a:pt x="3436677" y="3439488"/>
                  <a:pt x="3437396" y="3441992"/>
                </a:cubicBezTo>
                <a:lnTo>
                  <a:pt x="3438843" y="3444647"/>
                </a:lnTo>
                <a:lnTo>
                  <a:pt x="3438591" y="3451712"/>
                </a:lnTo>
                <a:lnTo>
                  <a:pt x="3439527" y="3466008"/>
                </a:lnTo>
                <a:lnTo>
                  <a:pt x="3438357" y="3468331"/>
                </a:lnTo>
                <a:lnTo>
                  <a:pt x="3437674" y="3489343"/>
                </a:lnTo>
                <a:cubicBezTo>
                  <a:pt x="3437459" y="3489383"/>
                  <a:pt x="3437241" y="3489424"/>
                  <a:pt x="3437026" y="3489465"/>
                </a:cubicBezTo>
                <a:cubicBezTo>
                  <a:pt x="3435558" y="3490219"/>
                  <a:pt x="3434444" y="3491679"/>
                  <a:pt x="3434044" y="3494659"/>
                </a:cubicBezTo>
                <a:cubicBezTo>
                  <a:pt x="3425302" y="3487640"/>
                  <a:pt x="3430211" y="3495561"/>
                  <a:pt x="3429800" y="3504965"/>
                </a:cubicBezTo>
                <a:cubicBezTo>
                  <a:pt x="3416132" y="3496161"/>
                  <a:pt x="3420620" y="3524348"/>
                  <a:pt x="3412115" y="3526661"/>
                </a:cubicBezTo>
                <a:cubicBezTo>
                  <a:pt x="3412121" y="3533765"/>
                  <a:pt x="3411879" y="3541120"/>
                  <a:pt x="3411331" y="3548549"/>
                </a:cubicBezTo>
                <a:lnTo>
                  <a:pt x="3410824" y="3552872"/>
                </a:lnTo>
                <a:cubicBezTo>
                  <a:pt x="3410773" y="3552889"/>
                  <a:pt x="3410721" y="3552908"/>
                  <a:pt x="3410671" y="3552926"/>
                </a:cubicBezTo>
                <a:cubicBezTo>
                  <a:pt x="3410254" y="3553793"/>
                  <a:pt x="3409971" y="3555188"/>
                  <a:pt x="3409849" y="3557419"/>
                </a:cubicBezTo>
                <a:lnTo>
                  <a:pt x="3409902" y="3560756"/>
                </a:lnTo>
                <a:lnTo>
                  <a:pt x="3408918" y="3569144"/>
                </a:lnTo>
                <a:lnTo>
                  <a:pt x="3407623" y="3571810"/>
                </a:lnTo>
                <a:lnTo>
                  <a:pt x="3405729" y="3572549"/>
                </a:lnTo>
                <a:lnTo>
                  <a:pt x="3405835" y="3573359"/>
                </a:lnTo>
                <a:cubicBezTo>
                  <a:pt x="3408214" y="3579757"/>
                  <a:pt x="3412465" y="3582275"/>
                  <a:pt x="3399129" y="3587902"/>
                </a:cubicBezTo>
                <a:cubicBezTo>
                  <a:pt x="3402495" y="3602236"/>
                  <a:pt x="3394605" y="3603730"/>
                  <a:pt x="3389566" y="3621859"/>
                </a:cubicBezTo>
                <a:cubicBezTo>
                  <a:pt x="3393374" y="3630350"/>
                  <a:pt x="3390863" y="3636316"/>
                  <a:pt x="3386307" y="3641820"/>
                </a:cubicBezTo>
                <a:cubicBezTo>
                  <a:pt x="3386232" y="3660214"/>
                  <a:pt x="3378837" y="3675854"/>
                  <a:pt x="3374956" y="3695940"/>
                </a:cubicBezTo>
                <a:cubicBezTo>
                  <a:pt x="3378387" y="3718839"/>
                  <a:pt x="3365817" y="3728358"/>
                  <a:pt x="3361718" y="3749831"/>
                </a:cubicBezTo>
                <a:cubicBezTo>
                  <a:pt x="3370064" y="3770267"/>
                  <a:pt x="3350403" y="3763879"/>
                  <a:pt x="3344768" y="3774338"/>
                </a:cubicBezTo>
                <a:lnTo>
                  <a:pt x="3343985" y="3777418"/>
                </a:lnTo>
                <a:lnTo>
                  <a:pt x="3344520" y="3785849"/>
                </a:lnTo>
                <a:lnTo>
                  <a:pt x="3345162" y="3789023"/>
                </a:lnTo>
                <a:cubicBezTo>
                  <a:pt x="3345441" y="3791209"/>
                  <a:pt x="3345415" y="3792659"/>
                  <a:pt x="3345164" y="3793659"/>
                </a:cubicBezTo>
                <a:lnTo>
                  <a:pt x="3345024" y="3793774"/>
                </a:lnTo>
                <a:lnTo>
                  <a:pt x="3345300" y="3798119"/>
                </a:lnTo>
                <a:cubicBezTo>
                  <a:pt x="3346087" y="3805456"/>
                  <a:pt x="3347157" y="3812596"/>
                  <a:pt x="3348424" y="3819398"/>
                </a:cubicBezTo>
                <a:cubicBezTo>
                  <a:pt x="3340590" y="3825065"/>
                  <a:pt x="3349940" y="3850234"/>
                  <a:pt x="3335133" y="3847354"/>
                </a:cubicBezTo>
                <a:cubicBezTo>
                  <a:pt x="3336403" y="3856524"/>
                  <a:pt x="3342565" y="3862118"/>
                  <a:pt x="3332848" y="3858945"/>
                </a:cubicBezTo>
                <a:cubicBezTo>
                  <a:pt x="3332988" y="3861961"/>
                  <a:pt x="3332168" y="3863811"/>
                  <a:pt x="3330878" y="3865128"/>
                </a:cubicBezTo>
                <a:lnTo>
                  <a:pt x="3330273" y="3865510"/>
                </a:lnTo>
                <a:lnTo>
                  <a:pt x="3333337" y="3885908"/>
                </a:lnTo>
                <a:lnTo>
                  <a:pt x="3332616" y="3888608"/>
                </a:lnTo>
                <a:lnTo>
                  <a:pt x="3336057" y="3901916"/>
                </a:lnTo>
                <a:lnTo>
                  <a:pt x="3337066" y="3908785"/>
                </a:lnTo>
                <a:lnTo>
                  <a:pt x="3338940" y="3910739"/>
                </a:lnTo>
                <a:cubicBezTo>
                  <a:pt x="3340082" y="3912843"/>
                  <a:pt x="3340580" y="3915849"/>
                  <a:pt x="3339621" y="3920873"/>
                </a:cubicBezTo>
                <a:lnTo>
                  <a:pt x="3339102" y="3922032"/>
                </a:lnTo>
                <a:lnTo>
                  <a:pt x="3341891" y="3930408"/>
                </a:lnTo>
                <a:cubicBezTo>
                  <a:pt x="3343178" y="3933107"/>
                  <a:pt x="3344812" y="3935503"/>
                  <a:pt x="3346927" y="3937451"/>
                </a:cubicBezTo>
                <a:cubicBezTo>
                  <a:pt x="3335745" y="3965779"/>
                  <a:pt x="3346136" y="3992699"/>
                  <a:pt x="3344279" y="4023542"/>
                </a:cubicBezTo>
                <a:cubicBezTo>
                  <a:pt x="3347024" y="4058096"/>
                  <a:pt x="3350783" y="4081986"/>
                  <a:pt x="3351926" y="4104769"/>
                </a:cubicBezTo>
                <a:cubicBezTo>
                  <a:pt x="3353695" y="4115384"/>
                  <a:pt x="3359144" y="4193344"/>
                  <a:pt x="3352816" y="4187317"/>
                </a:cubicBezTo>
                <a:cubicBezTo>
                  <a:pt x="3366419" y="4219638"/>
                  <a:pt x="3351446" y="4239971"/>
                  <a:pt x="3357691" y="4276413"/>
                </a:cubicBezTo>
                <a:cubicBezTo>
                  <a:pt x="3342910" y="4296116"/>
                  <a:pt x="3356610" y="4285488"/>
                  <a:pt x="3353895" y="4306037"/>
                </a:cubicBezTo>
                <a:cubicBezTo>
                  <a:pt x="3367541" y="4300534"/>
                  <a:pt x="3346306" y="4330948"/>
                  <a:pt x="3361728" y="4332215"/>
                </a:cubicBezTo>
                <a:cubicBezTo>
                  <a:pt x="3360746" y="4335915"/>
                  <a:pt x="3359307" y="4339458"/>
                  <a:pt x="3357748" y="4343006"/>
                </a:cubicBezTo>
                <a:lnTo>
                  <a:pt x="3356941" y="4344866"/>
                </a:lnTo>
                <a:lnTo>
                  <a:pt x="3356370" y="4352332"/>
                </a:lnTo>
                <a:lnTo>
                  <a:pt x="3352876" y="4354407"/>
                </a:lnTo>
                <a:lnTo>
                  <a:pt x="3352683" y="4444689"/>
                </a:lnTo>
                <a:cubicBezTo>
                  <a:pt x="3355485" y="4452425"/>
                  <a:pt x="3356736" y="4477980"/>
                  <a:pt x="3352455" y="4483791"/>
                </a:cubicBezTo>
                <a:cubicBezTo>
                  <a:pt x="3351784" y="4489320"/>
                  <a:pt x="3353780" y="4495171"/>
                  <a:pt x="3349030" y="4498683"/>
                </a:cubicBezTo>
                <a:cubicBezTo>
                  <a:pt x="3346858" y="4510741"/>
                  <a:pt x="3341860" y="4538358"/>
                  <a:pt x="3339427" y="4556140"/>
                </a:cubicBezTo>
                <a:cubicBezTo>
                  <a:pt x="3342836" y="4560659"/>
                  <a:pt x="3341611" y="4566842"/>
                  <a:pt x="3339521" y="4574959"/>
                </a:cubicBezTo>
                <a:lnTo>
                  <a:pt x="3338246" y="4582576"/>
                </a:lnTo>
                <a:lnTo>
                  <a:pt x="3348539" y="4605460"/>
                </a:lnTo>
                <a:lnTo>
                  <a:pt x="3345760" y="4678575"/>
                </a:lnTo>
                <a:lnTo>
                  <a:pt x="3356250" y="4713574"/>
                </a:lnTo>
                <a:cubicBezTo>
                  <a:pt x="3358600" y="4727943"/>
                  <a:pt x="3359577" y="4741820"/>
                  <a:pt x="3361380" y="4755215"/>
                </a:cubicBezTo>
                <a:cubicBezTo>
                  <a:pt x="3363928" y="4785596"/>
                  <a:pt x="3347531" y="4766123"/>
                  <a:pt x="3361636" y="4803525"/>
                </a:cubicBezTo>
                <a:cubicBezTo>
                  <a:pt x="3356254" y="4807867"/>
                  <a:pt x="3356117" y="4812705"/>
                  <a:pt x="3358957" y="4820729"/>
                </a:cubicBezTo>
                <a:cubicBezTo>
                  <a:pt x="3359783" y="4835507"/>
                  <a:pt x="3345952" y="4834947"/>
                  <a:pt x="3354635" y="4849546"/>
                </a:cubicBezTo>
                <a:cubicBezTo>
                  <a:pt x="3350894" y="4848362"/>
                  <a:pt x="3350351" y="4855411"/>
                  <a:pt x="3349759" y="4861941"/>
                </a:cubicBezTo>
                <a:lnTo>
                  <a:pt x="3347368" y="4866228"/>
                </a:lnTo>
                <a:lnTo>
                  <a:pt x="3358408" y="4889535"/>
                </a:lnTo>
                <a:cubicBezTo>
                  <a:pt x="3373705" y="4931282"/>
                  <a:pt x="3382233" y="4982216"/>
                  <a:pt x="3393319" y="5017998"/>
                </a:cubicBezTo>
                <a:cubicBezTo>
                  <a:pt x="3368256" y="5040241"/>
                  <a:pt x="3392200" y="5029364"/>
                  <a:pt x="3389184" y="5055049"/>
                </a:cubicBezTo>
                <a:cubicBezTo>
                  <a:pt x="3413510" y="5050695"/>
                  <a:pt x="3377700" y="5085342"/>
                  <a:pt x="3405892" y="5089973"/>
                </a:cubicBezTo>
                <a:cubicBezTo>
                  <a:pt x="3404451" y="5094499"/>
                  <a:pt x="3402165" y="5098741"/>
                  <a:pt x="3399662" y="5102960"/>
                </a:cubicBezTo>
                <a:lnTo>
                  <a:pt x="3398363" y="5105176"/>
                </a:lnTo>
                <a:lnTo>
                  <a:pt x="3398026" y="5114590"/>
                </a:lnTo>
                <a:lnTo>
                  <a:pt x="3391859" y="5116550"/>
                </a:lnTo>
                <a:lnTo>
                  <a:pt x="3386999" y="5130226"/>
                </a:lnTo>
                <a:cubicBezTo>
                  <a:pt x="3386119" y="5135455"/>
                  <a:pt x="3386267" y="5141205"/>
                  <a:pt x="3388073" y="5147747"/>
                </a:cubicBezTo>
                <a:cubicBezTo>
                  <a:pt x="3400425" y="5164741"/>
                  <a:pt x="3388688" y="5187675"/>
                  <a:pt x="3391234" y="5209919"/>
                </a:cubicBezTo>
                <a:lnTo>
                  <a:pt x="3395469" y="5220481"/>
                </a:lnTo>
                <a:lnTo>
                  <a:pt x="3392518" y="5250830"/>
                </a:lnTo>
                <a:lnTo>
                  <a:pt x="3393800" y="5252877"/>
                </a:lnTo>
                <a:cubicBezTo>
                  <a:pt x="3393941" y="5258188"/>
                  <a:pt x="3392357" y="5268832"/>
                  <a:pt x="3393361" y="5282697"/>
                </a:cubicBezTo>
                <a:lnTo>
                  <a:pt x="3399825" y="5336059"/>
                </a:lnTo>
                <a:lnTo>
                  <a:pt x="3392824" y="5344884"/>
                </a:lnTo>
                <a:lnTo>
                  <a:pt x="3389277" y="5345998"/>
                </a:lnTo>
                <a:lnTo>
                  <a:pt x="3390946" y="5360636"/>
                </a:lnTo>
                <a:lnTo>
                  <a:pt x="3386366" y="5371486"/>
                </a:lnTo>
                <a:lnTo>
                  <a:pt x="3390662" y="5381496"/>
                </a:lnTo>
                <a:lnTo>
                  <a:pt x="3388199" y="5395290"/>
                </a:lnTo>
                <a:cubicBezTo>
                  <a:pt x="3386677" y="5400263"/>
                  <a:pt x="3384810" y="5405812"/>
                  <a:pt x="3383455" y="5412069"/>
                </a:cubicBezTo>
                <a:lnTo>
                  <a:pt x="3376345" y="5426008"/>
                </a:lnTo>
                <a:lnTo>
                  <a:pt x="3374012" y="5448470"/>
                </a:lnTo>
                <a:cubicBezTo>
                  <a:pt x="3372358" y="5465848"/>
                  <a:pt x="3370199" y="5482458"/>
                  <a:pt x="3365299" y="5498771"/>
                </a:cubicBezTo>
                <a:cubicBezTo>
                  <a:pt x="3368242" y="5512292"/>
                  <a:pt x="3368289" y="5524931"/>
                  <a:pt x="3358774" y="5536815"/>
                </a:cubicBezTo>
                <a:cubicBezTo>
                  <a:pt x="3355554" y="5573082"/>
                  <a:pt x="3364982" y="5582256"/>
                  <a:pt x="3352897" y="5604851"/>
                </a:cubicBezTo>
                <a:cubicBezTo>
                  <a:pt x="3357655" y="5611851"/>
                  <a:pt x="3360065" y="5616619"/>
                  <a:pt x="3360918" y="5620215"/>
                </a:cubicBezTo>
                <a:cubicBezTo>
                  <a:pt x="3363482" y="5631010"/>
                  <a:pt x="3352061" y="5631235"/>
                  <a:pt x="3348145" y="5649365"/>
                </a:cubicBezTo>
                <a:cubicBezTo>
                  <a:pt x="3342329" y="5668683"/>
                  <a:pt x="3336842" y="5635583"/>
                  <a:pt x="3334135" y="5654076"/>
                </a:cubicBezTo>
                <a:cubicBezTo>
                  <a:pt x="3338089" y="5673079"/>
                  <a:pt x="3320876" y="5674673"/>
                  <a:pt x="3326011" y="5694285"/>
                </a:cubicBezTo>
                <a:cubicBezTo>
                  <a:pt x="3339441" y="5687377"/>
                  <a:pt x="3320185" y="5735320"/>
                  <a:pt x="3331448" y="5735077"/>
                </a:cubicBezTo>
                <a:cubicBezTo>
                  <a:pt x="3313758" y="5754960"/>
                  <a:pt x="3333086" y="5760823"/>
                  <a:pt x="3326180" y="5784860"/>
                </a:cubicBezTo>
                <a:cubicBezTo>
                  <a:pt x="3319129" y="5796737"/>
                  <a:pt x="3317432" y="5804806"/>
                  <a:pt x="3323175" y="5814629"/>
                </a:cubicBezTo>
                <a:cubicBezTo>
                  <a:pt x="3289103" y="5869565"/>
                  <a:pt x="3319352" y="5845410"/>
                  <a:pt x="3303983" y="5894405"/>
                </a:cubicBezTo>
                <a:lnTo>
                  <a:pt x="3302615" y="5898375"/>
                </a:lnTo>
                <a:lnTo>
                  <a:pt x="3305988" y="5914019"/>
                </a:lnTo>
                <a:cubicBezTo>
                  <a:pt x="3306566" y="5914416"/>
                  <a:pt x="3307142" y="5914813"/>
                  <a:pt x="3307720" y="5915209"/>
                </a:cubicBezTo>
                <a:lnTo>
                  <a:pt x="3288942" y="5962966"/>
                </a:lnTo>
                <a:lnTo>
                  <a:pt x="3289995" y="5969791"/>
                </a:lnTo>
                <a:lnTo>
                  <a:pt x="3273219" y="6000303"/>
                </a:lnTo>
                <a:lnTo>
                  <a:pt x="3266971" y="6016394"/>
                </a:lnTo>
                <a:lnTo>
                  <a:pt x="3258268" y="6034498"/>
                </a:lnTo>
                <a:lnTo>
                  <a:pt x="3262376" y="6046147"/>
                </a:lnTo>
                <a:cubicBezTo>
                  <a:pt x="3269023" y="6073717"/>
                  <a:pt x="3250846" y="6118951"/>
                  <a:pt x="3274161" y="6127097"/>
                </a:cubicBezTo>
                <a:cubicBezTo>
                  <a:pt x="3261055" y="6140796"/>
                  <a:pt x="3284255" y="6151240"/>
                  <a:pt x="3287116" y="6165061"/>
                </a:cubicBezTo>
                <a:cubicBezTo>
                  <a:pt x="3278972" y="6176795"/>
                  <a:pt x="3286959" y="6181809"/>
                  <a:pt x="3289289" y="6191816"/>
                </a:cubicBezTo>
                <a:cubicBezTo>
                  <a:pt x="3284123" y="6196765"/>
                  <a:pt x="3284941" y="6205311"/>
                  <a:pt x="3291517" y="6207797"/>
                </a:cubicBezTo>
                <a:cubicBezTo>
                  <a:pt x="3306003" y="6202672"/>
                  <a:pt x="3300501" y="6232914"/>
                  <a:pt x="3310808" y="6234442"/>
                </a:cubicBezTo>
                <a:cubicBezTo>
                  <a:pt x="3314005" y="6251566"/>
                  <a:pt x="3305763" y="6327405"/>
                  <a:pt x="3322832" y="6339012"/>
                </a:cubicBezTo>
                <a:cubicBezTo>
                  <a:pt x="3332735" y="6373401"/>
                  <a:pt x="3309981" y="6425589"/>
                  <a:pt x="3311360" y="6440393"/>
                </a:cubicBezTo>
                <a:cubicBezTo>
                  <a:pt x="3282540" y="6457108"/>
                  <a:pt x="3365374" y="6523495"/>
                  <a:pt x="3370963" y="6586374"/>
                </a:cubicBezTo>
                <a:cubicBezTo>
                  <a:pt x="3368621" y="6595055"/>
                  <a:pt x="3368943" y="6599590"/>
                  <a:pt x="3375863" y="6601412"/>
                </a:cubicBezTo>
                <a:cubicBezTo>
                  <a:pt x="3380798" y="6617525"/>
                  <a:pt x="3389212" y="6649404"/>
                  <a:pt x="3400578" y="6683057"/>
                </a:cubicBezTo>
                <a:cubicBezTo>
                  <a:pt x="3408645" y="6705148"/>
                  <a:pt x="3410628" y="6805370"/>
                  <a:pt x="3417831" y="6852700"/>
                </a:cubicBezTo>
                <a:lnTo>
                  <a:pt x="341892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695F69-7001-421E-98A8-E74156934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%D0%A1%D0%B5%D0%BC%D1%8C%D1%8F_%D0%B8%D0%BC%D0%BF%D0%B5%D1%80%D0%B0%D1%82%D0%BE%D1%80%D0%B0_%D0%90%D0%BB%D0%B5%D0%BA%D1%81%D0%B0%D0%BD%D0%B4%D1%80%D0%B0_II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1961"/>
          <a:stretch/>
        </p:blipFill>
        <p:spPr>
          <a:xfrm>
            <a:off x="4572007" y="10"/>
            <a:ext cx="4571999" cy="6857990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863" y="5234320"/>
            <a:ext cx="519848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endParaRPr lang="en-US" sz="3100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5" descr="378px-Bundesarchiv_Bild_183-R43302%2C_Kaiser_Wilhelm_II__und_Zar_Nikolaus_II_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r="2" b="29762"/>
          <a:stretch/>
        </p:blipFill>
        <p:spPr>
          <a:xfrm>
            <a:off x="-4041" y="10"/>
            <a:ext cx="4627138" cy="5158840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700"/>
              <a:t>Wilhelm II 1888-1918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2872899"/>
            <a:ext cx="3182691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1600"/>
              <a:t>Misguided and foolish, but not an evil man.</a:t>
            </a:r>
          </a:p>
          <a:p>
            <a:pPr indent="-228600">
              <a:lnSpc>
                <a:spcPct val="90000"/>
              </a:lnSpc>
            </a:pPr>
            <a:r>
              <a:rPr lang="en-US" sz="1600"/>
              <a:t>Hated both his father and his mother. Regarded his father as weak and treated his mother with contempt. His treatment of his family caused mistrust with his English relatives.</a:t>
            </a:r>
          </a:p>
          <a:p>
            <a:pPr indent="-228600">
              <a:lnSpc>
                <a:spcPct val="90000"/>
              </a:lnSpc>
            </a:pPr>
            <a:r>
              <a:rPr lang="en-US" sz="1600"/>
              <a:t>Awkward childhood, failure in most respects, birth defect may contribute to his warped personality. Playmates were paid to be his friend.</a:t>
            </a:r>
          </a:p>
        </p:txBody>
      </p:sp>
      <p:pic>
        <p:nvPicPr>
          <p:cNvPr id="5" name="Content Placeholder 4" descr="Wilhelm_II%2C_German_Emperor%2C_by_Russell_%26_Sons%2C_c189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r="1" b="562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700"/>
              <a:t>Relations with England</a:t>
            </a:r>
          </a:p>
        </p:txBody>
      </p:sp>
      <p:pic>
        <p:nvPicPr>
          <p:cNvPr id="5" name="Content Placeholder 4" descr="ge-germ-wilhelm2nd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3033" r="5474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07727" y="-28"/>
                  <a:pt x="1273077" y="0"/>
                </a:cubicBezTo>
                <a:cubicBezTo>
                  <a:pt x="1538427" y="28"/>
                  <a:pt x="1698640" y="-12775"/>
                  <a:pt x="1909615" y="0"/>
                </a:cubicBezTo>
                <a:cubicBezTo>
                  <a:pt x="2120590" y="12775"/>
                  <a:pt x="2210293" y="-21823"/>
                  <a:pt x="2482500" y="0"/>
                </a:cubicBezTo>
                <a:cubicBezTo>
                  <a:pt x="2754708" y="21823"/>
                  <a:pt x="3004133" y="-28750"/>
                  <a:pt x="3182692" y="0"/>
                </a:cubicBezTo>
                <a:cubicBezTo>
                  <a:pt x="3183134" y="4516"/>
                  <a:pt x="3181865" y="12266"/>
                  <a:pt x="3182692" y="18288"/>
                </a:cubicBezTo>
                <a:cubicBezTo>
                  <a:pt x="2947402" y="22440"/>
                  <a:pt x="2876226" y="27191"/>
                  <a:pt x="2609807" y="18288"/>
                </a:cubicBezTo>
                <a:cubicBezTo>
                  <a:pt x="2343389" y="9385"/>
                  <a:pt x="2326689" y="25579"/>
                  <a:pt x="2068750" y="18288"/>
                </a:cubicBezTo>
                <a:cubicBezTo>
                  <a:pt x="1810811" y="10997"/>
                  <a:pt x="1713836" y="48219"/>
                  <a:pt x="1432211" y="18288"/>
                </a:cubicBezTo>
                <a:cubicBezTo>
                  <a:pt x="1150586" y="-11643"/>
                  <a:pt x="982765" y="3747"/>
                  <a:pt x="859327" y="18288"/>
                </a:cubicBezTo>
                <a:cubicBezTo>
                  <a:pt x="735889" y="32829"/>
                  <a:pt x="254183" y="35231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43108" y="-22426"/>
                  <a:pt x="387854" y="22949"/>
                  <a:pt x="572885" y="0"/>
                </a:cubicBezTo>
                <a:cubicBezTo>
                  <a:pt x="757916" y="-22949"/>
                  <a:pt x="923707" y="6797"/>
                  <a:pt x="1113942" y="0"/>
                </a:cubicBezTo>
                <a:cubicBezTo>
                  <a:pt x="1304177" y="-6797"/>
                  <a:pt x="1495991" y="20627"/>
                  <a:pt x="1686827" y="0"/>
                </a:cubicBezTo>
                <a:cubicBezTo>
                  <a:pt x="1877663" y="-20627"/>
                  <a:pt x="2170182" y="-20672"/>
                  <a:pt x="2323365" y="0"/>
                </a:cubicBezTo>
                <a:cubicBezTo>
                  <a:pt x="2476548" y="20672"/>
                  <a:pt x="2919164" y="6097"/>
                  <a:pt x="3182692" y="0"/>
                </a:cubicBezTo>
                <a:cubicBezTo>
                  <a:pt x="3183269" y="4624"/>
                  <a:pt x="3183511" y="11191"/>
                  <a:pt x="3182692" y="18288"/>
                </a:cubicBezTo>
                <a:cubicBezTo>
                  <a:pt x="3026065" y="-10849"/>
                  <a:pt x="2775006" y="23067"/>
                  <a:pt x="2546154" y="18288"/>
                </a:cubicBezTo>
                <a:cubicBezTo>
                  <a:pt x="2317302" y="13509"/>
                  <a:pt x="2168173" y="-8513"/>
                  <a:pt x="1845961" y="18288"/>
                </a:cubicBezTo>
                <a:cubicBezTo>
                  <a:pt x="1523749" y="45089"/>
                  <a:pt x="1450078" y="-844"/>
                  <a:pt x="1304904" y="18288"/>
                </a:cubicBezTo>
                <a:cubicBezTo>
                  <a:pt x="1159730" y="37420"/>
                  <a:pt x="942635" y="-10021"/>
                  <a:pt x="604711" y="18288"/>
                </a:cubicBezTo>
                <a:cubicBezTo>
                  <a:pt x="266787" y="46597"/>
                  <a:pt x="141927" y="-8395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73321" y="2706624"/>
            <a:ext cx="4688333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1900"/>
              <a:t>Desperate for approval with his English relatives. His visits proved to be to much to take.</a:t>
            </a:r>
          </a:p>
          <a:p>
            <a:pPr indent="-228600">
              <a:lnSpc>
                <a:spcPct val="90000"/>
              </a:lnSpc>
            </a:pPr>
            <a:r>
              <a:rPr lang="en-US" sz="1900"/>
              <a:t>Obsessed with England’s navy and ecstatic when made an admiral.</a:t>
            </a:r>
          </a:p>
          <a:p>
            <a:pPr indent="-228600">
              <a:lnSpc>
                <a:spcPct val="90000"/>
              </a:lnSpc>
            </a:pPr>
            <a:r>
              <a:rPr lang="en-US" sz="1900"/>
              <a:t>Occasionally would redeem himself with gallantry. But hated following the Boer war.</a:t>
            </a:r>
          </a:p>
          <a:p>
            <a:pPr indent="-228600">
              <a:lnSpc>
                <a:spcPct val="90000"/>
              </a:lnSpc>
            </a:pPr>
            <a:r>
              <a:rPr lang="en-US" sz="1900"/>
              <a:t>Hated his uncle whom he referred to as a Satan.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700"/>
              <a:t>Personality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2872899"/>
            <a:ext cx="3182691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1300"/>
              <a:t>Megalomaniac. Obsessed with the military (uniforms) and foreign affairs, was convinced he was an expert.</a:t>
            </a:r>
          </a:p>
          <a:p>
            <a:pPr indent="-228600">
              <a:lnSpc>
                <a:spcPct val="90000"/>
              </a:lnSpc>
            </a:pPr>
            <a:r>
              <a:rPr lang="en-US" sz="1300"/>
              <a:t>Enjoyed schoolboy pranks and humour.</a:t>
            </a:r>
          </a:p>
          <a:p>
            <a:pPr indent="-228600">
              <a:lnSpc>
                <a:spcPct val="90000"/>
              </a:lnSpc>
            </a:pPr>
            <a:r>
              <a:rPr lang="en-US" sz="1300"/>
              <a:t>Was inconsistent and contradictory had no management of the press.</a:t>
            </a:r>
          </a:p>
          <a:p>
            <a:pPr indent="-228600">
              <a:lnSpc>
                <a:spcPct val="90000"/>
              </a:lnSpc>
            </a:pPr>
            <a:r>
              <a:rPr lang="en-US" sz="1300"/>
              <a:t>Would not alter the constitution even though it was causing internal pressures.</a:t>
            </a:r>
          </a:p>
          <a:p>
            <a:pPr indent="-228600">
              <a:lnSpc>
                <a:spcPct val="90000"/>
              </a:lnSpc>
            </a:pPr>
            <a:r>
              <a:rPr lang="en-US" sz="1300"/>
              <a:t>Increasingly came under the control of his ministers who managed his behaviour.</a:t>
            </a:r>
          </a:p>
          <a:p>
            <a:pPr indent="-228600">
              <a:lnSpc>
                <a:spcPct val="90000"/>
              </a:lnSpc>
            </a:pPr>
            <a:endParaRPr lang="en-US" sz="1300"/>
          </a:p>
        </p:txBody>
      </p:sp>
      <p:pic>
        <p:nvPicPr>
          <p:cNvPr id="8" name="Content Placeholder 7" descr="kaiserwill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7571" r="-2" b="-2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287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B141D9-13E5-2752-6EA7-33D680DEB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12488"/>
            <a:ext cx="2174391" cy="4363844"/>
          </a:xfrm>
        </p:spPr>
        <p:txBody>
          <a:bodyPr anchor="t">
            <a:normAutofit/>
          </a:bodyPr>
          <a:lstStyle/>
          <a:p>
            <a:r>
              <a:rPr lang="en-BR" sz="3500">
                <a:solidFill>
                  <a:srgbClr val="FFFFFF"/>
                </a:solidFill>
              </a:rPr>
              <a:t>How did tensions within the Royal Families of Europe contribute to War?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DAD6D-E5E4-4202-E4E4-95BC4D01BC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85641" y="1412489"/>
            <a:ext cx="2570462" cy="4363844"/>
          </a:xfrm>
        </p:spPr>
        <p:txBody>
          <a:bodyPr>
            <a:normAutofit/>
          </a:bodyPr>
          <a:lstStyle/>
          <a:p>
            <a:endParaRPr lang="en-BR" sz="17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7403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659FCE-4696-FC67-DC65-C18D4688E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703" y="1412489"/>
            <a:ext cx="2398275" cy="4363844"/>
          </a:xfrm>
        </p:spPr>
        <p:txBody>
          <a:bodyPr>
            <a:normAutofit/>
          </a:bodyPr>
          <a:lstStyle/>
          <a:p>
            <a:endParaRPr lang="en-BR" sz="1700"/>
          </a:p>
        </p:txBody>
      </p:sp>
    </p:spTree>
    <p:extLst>
      <p:ext uri="{BB962C8B-B14F-4D97-AF65-F5344CB8AC3E}">
        <p14:creationId xmlns:p14="http://schemas.microsoft.com/office/powerpoint/2010/main" val="3041896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300"/>
              <a:t>Queen Victoria 1837-1901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80060" y="2872899"/>
            <a:ext cx="3182691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1800"/>
              <a:t>Known as the grandmother of Europe, having arranged marriages for her nine children and 42 grandchildren.</a:t>
            </a:r>
          </a:p>
          <a:p>
            <a:pPr indent="-228600">
              <a:lnSpc>
                <a:spcPct val="90000"/>
              </a:lnSpc>
            </a:pPr>
            <a:r>
              <a:rPr lang="en-US" sz="1800"/>
              <a:t>Initially unpopular but became a symbol of empire largely because of her longevity.</a:t>
            </a:r>
          </a:p>
          <a:p>
            <a:pPr indent="-228600">
              <a:lnSpc>
                <a:spcPct val="90000"/>
              </a:lnSpc>
            </a:pPr>
            <a:r>
              <a:rPr lang="en-US" sz="1800"/>
              <a:t>After Alfred died in 1861, she wore black and rarely came to London.</a:t>
            </a:r>
          </a:p>
        </p:txBody>
      </p:sp>
      <p:pic>
        <p:nvPicPr>
          <p:cNvPr id="7" name="Content Placeholder 6" descr="510px-Queen_Victoria_-Diamond_Jubilee_-1_croppe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23" r="11634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A7C5F937-FDA4-49FD-A135-03738460F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F515E37C-522A-423F-B958-36BF66141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2" y="4562856"/>
            <a:ext cx="2564892" cy="160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endParaRPr lang="en-US" sz="4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 descr="Queen Victoria And Prince Albert: What Was Their Relationship Like? |  HistoryExtra">
            <a:extLst>
              <a:ext uri="{FF2B5EF4-FFF2-40B4-BE49-F238E27FC236}">
                <a16:creationId xmlns:a16="http://schemas.microsoft.com/office/drawing/2014/main" id="{83F09ED1-1647-03D6-D8A0-1E93089C6CA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" r="3827"/>
          <a:stretch/>
        </p:blipFill>
        <p:spPr bwMode="auto">
          <a:xfrm>
            <a:off x="20" y="10"/>
            <a:ext cx="4571980" cy="4196271"/>
          </a:xfrm>
          <a:custGeom>
            <a:avLst/>
            <a:gdLst/>
            <a:ahLst/>
            <a:cxnLst/>
            <a:rect l="l" t="t" r="r" b="b"/>
            <a:pathLst>
              <a:path w="6005375" h="4196281">
                <a:moveTo>
                  <a:pt x="0" y="0"/>
                </a:moveTo>
                <a:lnTo>
                  <a:pt x="6000673" y="0"/>
                </a:lnTo>
                <a:lnTo>
                  <a:pt x="5998730" y="19709"/>
                </a:lnTo>
                <a:cubicBezTo>
                  <a:pt x="6001245" y="280059"/>
                  <a:pt x="5986414" y="540409"/>
                  <a:pt x="5999656" y="800631"/>
                </a:cubicBezTo>
                <a:cubicBezTo>
                  <a:pt x="6009854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2" y="3561638"/>
                  <a:pt x="5989196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0" y="4176620"/>
                </a:lnTo>
                <a:cubicBezTo>
                  <a:pt x="5886701" y="4176651"/>
                  <a:pt x="5821787" y="4174749"/>
                  <a:pt x="5756904" y="4173480"/>
                </a:cubicBezTo>
                <a:cubicBezTo>
                  <a:pt x="5518558" y="4169040"/>
                  <a:pt x="5280085" y="4173480"/>
                  <a:pt x="5042246" y="4150774"/>
                </a:cubicBezTo>
                <a:cubicBezTo>
                  <a:pt x="4977617" y="4144622"/>
                  <a:pt x="4912545" y="4140690"/>
                  <a:pt x="4847599" y="4141467"/>
                </a:cubicBezTo>
                <a:cubicBezTo>
                  <a:pt x="4782654" y="4142244"/>
                  <a:pt x="4717834" y="4147730"/>
                  <a:pt x="4653712" y="4160414"/>
                </a:cubicBezTo>
                <a:cubicBezTo>
                  <a:pt x="4446570" y="4200625"/>
                  <a:pt x="4238795" y="4203162"/>
                  <a:pt x="4029496" y="4186925"/>
                </a:cubicBezTo>
                <a:cubicBezTo>
                  <a:pt x="3943620" y="4180203"/>
                  <a:pt x="3857745" y="4169040"/>
                  <a:pt x="3771488" y="4171196"/>
                </a:cubicBezTo>
                <a:cubicBezTo>
                  <a:pt x="3623584" y="4175129"/>
                  <a:pt x="3475553" y="4167137"/>
                  <a:pt x="3327522" y="4169167"/>
                </a:cubicBezTo>
                <a:cubicBezTo>
                  <a:pt x="3323527" y="4169738"/>
                  <a:pt x="3319442" y="4169205"/>
                  <a:pt x="3315726" y="4167645"/>
                </a:cubicBezTo>
                <a:cubicBezTo>
                  <a:pt x="3278940" y="4142402"/>
                  <a:pt x="3238602" y="4152169"/>
                  <a:pt x="3200548" y="4158765"/>
                </a:cubicBezTo>
                <a:cubicBezTo>
                  <a:pt x="3074081" y="4180710"/>
                  <a:pt x="2947741" y="4191492"/>
                  <a:pt x="2819245" y="4174494"/>
                </a:cubicBezTo>
                <a:cubicBezTo>
                  <a:pt x="2696545" y="4156698"/>
                  <a:pt x="2572095" y="4154478"/>
                  <a:pt x="2448850" y="4167898"/>
                </a:cubicBezTo>
                <a:cubicBezTo>
                  <a:pt x="2279382" y="4187687"/>
                  <a:pt x="2110548" y="4183501"/>
                  <a:pt x="1941461" y="4167898"/>
                </a:cubicBezTo>
                <a:cubicBezTo>
                  <a:pt x="1872836" y="4161556"/>
                  <a:pt x="1803197" y="4150774"/>
                  <a:pt x="1735207" y="4166630"/>
                </a:cubicBezTo>
                <a:cubicBezTo>
                  <a:pt x="1651488" y="4186038"/>
                  <a:pt x="1568022" y="4179695"/>
                  <a:pt x="1484049" y="4175382"/>
                </a:cubicBezTo>
                <a:cubicBezTo>
                  <a:pt x="1377751" y="4169801"/>
                  <a:pt x="1271707" y="4153692"/>
                  <a:pt x="1165028" y="4166376"/>
                </a:cubicBezTo>
                <a:cubicBezTo>
                  <a:pt x="1115684" y="4172211"/>
                  <a:pt x="1066721" y="4181471"/>
                  <a:pt x="1016743" y="4179061"/>
                </a:cubicBezTo>
                <a:cubicBezTo>
                  <a:pt x="878480" y="4172719"/>
                  <a:pt x="740343" y="4165235"/>
                  <a:pt x="601825" y="4166376"/>
                </a:cubicBezTo>
                <a:cubicBezTo>
                  <a:pt x="543856" y="4166757"/>
                  <a:pt x="486267" y="4168659"/>
                  <a:pt x="428552" y="4172845"/>
                </a:cubicBezTo>
                <a:cubicBezTo>
                  <a:pt x="320858" y="4180710"/>
                  <a:pt x="213545" y="4170055"/>
                  <a:pt x="106233" y="4166249"/>
                </a:cubicBezTo>
                <a:lnTo>
                  <a:pt x="0" y="417100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ho Were Queen Victoria's Grandchildren &amp; How Did Their Marriages Shape  Europe? | HistoryExtra">
            <a:extLst>
              <a:ext uri="{FF2B5EF4-FFF2-40B4-BE49-F238E27FC236}">
                <a16:creationId xmlns:a16="http://schemas.microsoft.com/office/drawing/2014/main" id="{C7A97742-B0F6-C3A5-956E-C1AAFF1C8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9" r="14999" b="3"/>
          <a:stretch/>
        </p:blipFill>
        <p:spPr bwMode="auto">
          <a:xfrm>
            <a:off x="4514850" y="-1"/>
            <a:ext cx="4629144" cy="4187672"/>
          </a:xfrm>
          <a:custGeom>
            <a:avLst/>
            <a:gdLst/>
            <a:ahLst/>
            <a:cxnLst/>
            <a:rect l="l" t="t" r="r" b="b"/>
            <a:pathLst>
              <a:path w="6006950" h="4187672">
                <a:moveTo>
                  <a:pt x="9223" y="0"/>
                </a:moveTo>
                <a:lnTo>
                  <a:pt x="6006950" y="0"/>
                </a:lnTo>
                <a:lnTo>
                  <a:pt x="6006950" y="4169490"/>
                </a:lnTo>
                <a:lnTo>
                  <a:pt x="5787907" y="4174448"/>
                </a:lnTo>
                <a:cubicBezTo>
                  <a:pt x="5713866" y="4173475"/>
                  <a:pt x="5639861" y="4169853"/>
                  <a:pt x="5566029" y="4163587"/>
                </a:cubicBezTo>
                <a:cubicBezTo>
                  <a:pt x="5458843" y="4155595"/>
                  <a:pt x="5350768" y="4144559"/>
                  <a:pt x="5244343" y="4164855"/>
                </a:cubicBezTo>
                <a:cubicBezTo>
                  <a:pt x="5127517" y="4187307"/>
                  <a:pt x="5010817" y="4187434"/>
                  <a:pt x="4892977" y="4181726"/>
                </a:cubicBezTo>
                <a:cubicBezTo>
                  <a:pt x="4792260" y="4176906"/>
                  <a:pt x="4691923" y="4151536"/>
                  <a:pt x="4590445" y="4178301"/>
                </a:cubicBezTo>
                <a:cubicBezTo>
                  <a:pt x="4580348" y="4179772"/>
                  <a:pt x="4570061" y="4179341"/>
                  <a:pt x="4560128" y="4177032"/>
                </a:cubicBezTo>
                <a:cubicBezTo>
                  <a:pt x="4449137" y="4161684"/>
                  <a:pt x="4337384" y="4174242"/>
                  <a:pt x="4226013" y="4169929"/>
                </a:cubicBezTo>
                <a:cubicBezTo>
                  <a:pt x="4174640" y="4167899"/>
                  <a:pt x="4122252" y="4169041"/>
                  <a:pt x="4071513" y="4163587"/>
                </a:cubicBezTo>
                <a:cubicBezTo>
                  <a:pt x="3955067" y="4151156"/>
                  <a:pt x="3838874" y="4144559"/>
                  <a:pt x="3723697" y="4173861"/>
                </a:cubicBezTo>
                <a:cubicBezTo>
                  <a:pt x="3690082" y="4181764"/>
                  <a:pt x="3655732" y="4186013"/>
                  <a:pt x="3621204" y="4186546"/>
                </a:cubicBezTo>
                <a:cubicBezTo>
                  <a:pt x="3508437" y="4190605"/>
                  <a:pt x="3396050" y="4182867"/>
                  <a:pt x="3283664" y="4176525"/>
                </a:cubicBezTo>
                <a:cubicBezTo>
                  <a:pt x="3205652" y="4172085"/>
                  <a:pt x="3127768" y="4162445"/>
                  <a:pt x="3049630" y="4170563"/>
                </a:cubicBezTo>
                <a:cubicBezTo>
                  <a:pt x="3004218" y="4175257"/>
                  <a:pt x="2958427" y="4175257"/>
                  <a:pt x="2913015" y="4170563"/>
                </a:cubicBezTo>
                <a:cubicBezTo>
                  <a:pt x="2829321" y="4160758"/>
                  <a:pt x="2744879" y="4158931"/>
                  <a:pt x="2660842" y="4165109"/>
                </a:cubicBezTo>
                <a:cubicBezTo>
                  <a:pt x="2535390" y="4175891"/>
                  <a:pt x="2410065" y="4184897"/>
                  <a:pt x="2284232" y="4167773"/>
                </a:cubicBezTo>
                <a:cubicBezTo>
                  <a:pt x="2212868" y="4156559"/>
                  <a:pt x="2140312" y="4155240"/>
                  <a:pt x="2068592" y="4163840"/>
                </a:cubicBezTo>
                <a:cubicBezTo>
                  <a:pt x="1897729" y="4187814"/>
                  <a:pt x="1726485" y="4180077"/>
                  <a:pt x="1555241" y="4170183"/>
                </a:cubicBezTo>
                <a:cubicBezTo>
                  <a:pt x="1440824" y="4163460"/>
                  <a:pt x="1325901" y="4151156"/>
                  <a:pt x="1211738" y="4167392"/>
                </a:cubicBezTo>
                <a:cubicBezTo>
                  <a:pt x="1066118" y="4187688"/>
                  <a:pt x="920370" y="4180965"/>
                  <a:pt x="774368" y="4175003"/>
                </a:cubicBezTo>
                <a:cubicBezTo>
                  <a:pt x="667182" y="4170563"/>
                  <a:pt x="559869" y="4157117"/>
                  <a:pt x="452430" y="4173734"/>
                </a:cubicBezTo>
                <a:cubicBezTo>
                  <a:pt x="441369" y="4175244"/>
                  <a:pt x="430117" y="4174115"/>
                  <a:pt x="419576" y="4170436"/>
                </a:cubicBezTo>
                <a:cubicBezTo>
                  <a:pt x="378807" y="4157016"/>
                  <a:pt x="335096" y="4155215"/>
                  <a:pt x="293363" y="4165236"/>
                </a:cubicBezTo>
                <a:cubicBezTo>
                  <a:pt x="216367" y="4182106"/>
                  <a:pt x="139497" y="4189463"/>
                  <a:pt x="61105" y="4174115"/>
                </a:cubicBezTo>
                <a:lnTo>
                  <a:pt x="13323" y="4171265"/>
                </a:lnTo>
                <a:lnTo>
                  <a:pt x="28554" y="3843045"/>
                </a:lnTo>
                <a:cubicBezTo>
                  <a:pt x="30457" y="3722610"/>
                  <a:pt x="27412" y="3602256"/>
                  <a:pt x="15626" y="3482187"/>
                </a:cubicBezTo>
                <a:cubicBezTo>
                  <a:pt x="-847" y="3335690"/>
                  <a:pt x="-4304" y="3188124"/>
                  <a:pt x="5296" y="3041068"/>
                </a:cubicBezTo>
                <a:cubicBezTo>
                  <a:pt x="11786" y="2956911"/>
                  <a:pt x="18539" y="2872754"/>
                  <a:pt x="22776" y="2788472"/>
                </a:cubicBezTo>
                <a:cubicBezTo>
                  <a:pt x="28180" y="2668580"/>
                  <a:pt x="25173" y="2548474"/>
                  <a:pt x="13771" y="2428964"/>
                </a:cubicBezTo>
                <a:cubicBezTo>
                  <a:pt x="4237" y="2337829"/>
                  <a:pt x="3177" y="2246070"/>
                  <a:pt x="10593" y="2154757"/>
                </a:cubicBezTo>
                <a:cubicBezTo>
                  <a:pt x="25690" y="1999286"/>
                  <a:pt x="9931" y="1843813"/>
                  <a:pt x="5032" y="1688466"/>
                </a:cubicBezTo>
                <a:cubicBezTo>
                  <a:pt x="-3577" y="1402691"/>
                  <a:pt x="20393" y="1117045"/>
                  <a:pt x="9666" y="831270"/>
                </a:cubicBezTo>
                <a:cubicBezTo>
                  <a:pt x="3841" y="689908"/>
                  <a:pt x="16420" y="548673"/>
                  <a:pt x="9666" y="407311"/>
                </a:cubicBezTo>
                <a:cubicBezTo>
                  <a:pt x="4105" y="306755"/>
                  <a:pt x="397" y="206200"/>
                  <a:pt x="4105" y="105518"/>
                </a:cubicBezTo>
                <a:cubicBezTo>
                  <a:pt x="5164" y="78059"/>
                  <a:pt x="5826" y="50473"/>
                  <a:pt x="9534" y="2339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sketch line">
            <a:extLst>
              <a:ext uri="{FF2B5EF4-FFF2-40B4-BE49-F238E27FC236}">
                <a16:creationId xmlns:a16="http://schemas.microsoft.com/office/drawing/2014/main" id="{C125E75E-F290-415E-9397-4DAC206C5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473451" y="5333238"/>
            <a:ext cx="1554480" cy="13716"/>
          </a:xfrm>
          <a:custGeom>
            <a:avLst/>
            <a:gdLst>
              <a:gd name="connsiteX0" fmla="*/ 0 w 1554480"/>
              <a:gd name="connsiteY0" fmla="*/ 0 h 13716"/>
              <a:gd name="connsiteX1" fmla="*/ 549250 w 1554480"/>
              <a:gd name="connsiteY1" fmla="*/ 0 h 13716"/>
              <a:gd name="connsiteX2" fmla="*/ 1082954 w 1554480"/>
              <a:gd name="connsiteY2" fmla="*/ 0 h 13716"/>
              <a:gd name="connsiteX3" fmla="*/ 1554480 w 1554480"/>
              <a:gd name="connsiteY3" fmla="*/ 0 h 13716"/>
              <a:gd name="connsiteX4" fmla="*/ 1554480 w 1554480"/>
              <a:gd name="connsiteY4" fmla="*/ 13716 h 13716"/>
              <a:gd name="connsiteX5" fmla="*/ 1067410 w 1554480"/>
              <a:gd name="connsiteY5" fmla="*/ 13716 h 13716"/>
              <a:gd name="connsiteX6" fmla="*/ 549250 w 1554480"/>
              <a:gd name="connsiteY6" fmla="*/ 13716 h 13716"/>
              <a:gd name="connsiteX7" fmla="*/ 0 w 1554480"/>
              <a:gd name="connsiteY7" fmla="*/ 13716 h 13716"/>
              <a:gd name="connsiteX8" fmla="*/ 0 w 1554480"/>
              <a:gd name="connsiteY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3716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3820" y="4959"/>
                  <a:pt x="1554594" y="10798"/>
                  <a:pt x="1554480" y="13716"/>
                </a:cubicBezTo>
                <a:cubicBezTo>
                  <a:pt x="1338847" y="1555"/>
                  <a:pt x="1215066" y="33279"/>
                  <a:pt x="1067410" y="13716"/>
                </a:cubicBezTo>
                <a:cubicBezTo>
                  <a:pt x="919754" y="-5847"/>
                  <a:pt x="800465" y="-1492"/>
                  <a:pt x="549250" y="13716"/>
                </a:cubicBezTo>
                <a:cubicBezTo>
                  <a:pt x="298035" y="28924"/>
                  <a:pt x="158868" y="18197"/>
                  <a:pt x="0" y="13716"/>
                </a:cubicBezTo>
                <a:cubicBezTo>
                  <a:pt x="488" y="8630"/>
                  <a:pt x="480" y="6612"/>
                  <a:pt x="0" y="0"/>
                </a:cubicBezTo>
                <a:close/>
              </a:path>
              <a:path w="1554480" h="13716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232" y="4157"/>
                  <a:pt x="1554673" y="7559"/>
                  <a:pt x="1554480" y="13716"/>
                </a:cubicBezTo>
                <a:cubicBezTo>
                  <a:pt x="1336087" y="7600"/>
                  <a:pt x="1310024" y="15187"/>
                  <a:pt x="1067410" y="13716"/>
                </a:cubicBezTo>
                <a:cubicBezTo>
                  <a:pt x="824796" y="12246"/>
                  <a:pt x="787902" y="30075"/>
                  <a:pt x="518160" y="13716"/>
                </a:cubicBezTo>
                <a:cubicBezTo>
                  <a:pt x="248418" y="-2643"/>
                  <a:pt x="133160" y="4633"/>
                  <a:pt x="0" y="13716"/>
                </a:cubicBezTo>
                <a:cubicBezTo>
                  <a:pt x="43" y="9160"/>
                  <a:pt x="-111" y="481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Content Placeholder 1031">
            <a:extLst>
              <a:ext uri="{FF2B5EF4-FFF2-40B4-BE49-F238E27FC236}">
                <a16:creationId xmlns:a16="http://schemas.microsoft.com/office/drawing/2014/main" id="{0015B6DF-79A5-8DD6-B542-DDD11B4B71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90720" y="4562856"/>
            <a:ext cx="5170932" cy="160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</a:pPr>
            <a:endParaRPr lang="en-US" sz="19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700"/>
              <a:t>Edward VII 1901-1910</a:t>
            </a:r>
          </a:p>
        </p:txBody>
      </p:sp>
      <p:pic>
        <p:nvPicPr>
          <p:cNvPr id="5" name="Content Placeholder 4" descr="192px-Prince_of_Wales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858" r="22211" b="-1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07727" y="-28"/>
                  <a:pt x="1273077" y="0"/>
                </a:cubicBezTo>
                <a:cubicBezTo>
                  <a:pt x="1538427" y="28"/>
                  <a:pt x="1698640" y="-12775"/>
                  <a:pt x="1909615" y="0"/>
                </a:cubicBezTo>
                <a:cubicBezTo>
                  <a:pt x="2120590" y="12775"/>
                  <a:pt x="2210293" y="-21823"/>
                  <a:pt x="2482500" y="0"/>
                </a:cubicBezTo>
                <a:cubicBezTo>
                  <a:pt x="2754708" y="21823"/>
                  <a:pt x="3004133" y="-28750"/>
                  <a:pt x="3182692" y="0"/>
                </a:cubicBezTo>
                <a:cubicBezTo>
                  <a:pt x="3183134" y="4516"/>
                  <a:pt x="3181865" y="12266"/>
                  <a:pt x="3182692" y="18288"/>
                </a:cubicBezTo>
                <a:cubicBezTo>
                  <a:pt x="2947402" y="22440"/>
                  <a:pt x="2876226" y="27191"/>
                  <a:pt x="2609807" y="18288"/>
                </a:cubicBezTo>
                <a:cubicBezTo>
                  <a:pt x="2343389" y="9385"/>
                  <a:pt x="2326689" y="25579"/>
                  <a:pt x="2068750" y="18288"/>
                </a:cubicBezTo>
                <a:cubicBezTo>
                  <a:pt x="1810811" y="10997"/>
                  <a:pt x="1713836" y="48219"/>
                  <a:pt x="1432211" y="18288"/>
                </a:cubicBezTo>
                <a:cubicBezTo>
                  <a:pt x="1150586" y="-11643"/>
                  <a:pt x="982765" y="3747"/>
                  <a:pt x="859327" y="18288"/>
                </a:cubicBezTo>
                <a:cubicBezTo>
                  <a:pt x="735889" y="32829"/>
                  <a:pt x="254183" y="35231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43108" y="-22426"/>
                  <a:pt x="387854" y="22949"/>
                  <a:pt x="572885" y="0"/>
                </a:cubicBezTo>
                <a:cubicBezTo>
                  <a:pt x="757916" y="-22949"/>
                  <a:pt x="923707" y="6797"/>
                  <a:pt x="1113942" y="0"/>
                </a:cubicBezTo>
                <a:cubicBezTo>
                  <a:pt x="1304177" y="-6797"/>
                  <a:pt x="1495991" y="20627"/>
                  <a:pt x="1686827" y="0"/>
                </a:cubicBezTo>
                <a:cubicBezTo>
                  <a:pt x="1877663" y="-20627"/>
                  <a:pt x="2170182" y="-20672"/>
                  <a:pt x="2323365" y="0"/>
                </a:cubicBezTo>
                <a:cubicBezTo>
                  <a:pt x="2476548" y="20672"/>
                  <a:pt x="2919164" y="6097"/>
                  <a:pt x="3182692" y="0"/>
                </a:cubicBezTo>
                <a:cubicBezTo>
                  <a:pt x="3183269" y="4624"/>
                  <a:pt x="3183511" y="11191"/>
                  <a:pt x="3182692" y="18288"/>
                </a:cubicBezTo>
                <a:cubicBezTo>
                  <a:pt x="3026065" y="-10849"/>
                  <a:pt x="2775006" y="23067"/>
                  <a:pt x="2546154" y="18288"/>
                </a:cubicBezTo>
                <a:cubicBezTo>
                  <a:pt x="2317302" y="13509"/>
                  <a:pt x="2168173" y="-8513"/>
                  <a:pt x="1845961" y="18288"/>
                </a:cubicBezTo>
                <a:cubicBezTo>
                  <a:pt x="1523749" y="45089"/>
                  <a:pt x="1450078" y="-844"/>
                  <a:pt x="1304904" y="18288"/>
                </a:cubicBezTo>
                <a:cubicBezTo>
                  <a:pt x="1159730" y="37420"/>
                  <a:pt x="942635" y="-10021"/>
                  <a:pt x="604711" y="18288"/>
                </a:cubicBezTo>
                <a:cubicBezTo>
                  <a:pt x="266787" y="46597"/>
                  <a:pt x="141927" y="-8395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73321" y="2706624"/>
            <a:ext cx="4688333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1900"/>
              <a:t>Reign best remembered for permissiveness following Victoria. </a:t>
            </a:r>
          </a:p>
          <a:p>
            <a:pPr indent="-228600">
              <a:lnSpc>
                <a:spcPct val="90000"/>
              </a:lnSpc>
            </a:pPr>
            <a:r>
              <a:rPr lang="en-US" sz="1900"/>
              <a:t>Very popular in Europe and important in forging relations with France, probably due to his dislike of his nephew Wilhelm of Germany.</a:t>
            </a:r>
          </a:p>
          <a:p>
            <a:pPr indent="-228600">
              <a:lnSpc>
                <a:spcPct val="90000"/>
              </a:lnSpc>
            </a:pPr>
            <a:r>
              <a:rPr lang="en-US" sz="1900"/>
              <a:t>Frustrated at lack of power. Most noted for his appetite and his mistresses. Had little training in kingship. Surprisingly popular.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700"/>
              <a:t>George V 1910-1936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2872899"/>
            <a:ext cx="3182691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1800"/>
              <a:t>Was never meant to be King and hated having to do it.</a:t>
            </a:r>
          </a:p>
          <a:p>
            <a:pPr indent="-228600">
              <a:lnSpc>
                <a:spcPct val="90000"/>
              </a:lnSpc>
            </a:pPr>
            <a:r>
              <a:rPr lang="en-US" sz="1800"/>
              <a:t>Very dull; he had no real interests outside of stamp collecting and hunting.</a:t>
            </a:r>
          </a:p>
          <a:p>
            <a:pPr indent="-228600">
              <a:lnSpc>
                <a:spcPct val="90000"/>
              </a:lnSpc>
            </a:pPr>
            <a:r>
              <a:rPr lang="en-US" sz="1800"/>
              <a:t>Spent most of his early life in a successful navy career.</a:t>
            </a:r>
          </a:p>
          <a:p>
            <a:pPr indent="-228600">
              <a:lnSpc>
                <a:spcPct val="90000"/>
              </a:lnSpc>
            </a:pPr>
            <a:r>
              <a:rPr lang="en-US" sz="1800"/>
              <a:t>Abhorred the idea of war and the ordeal defined his life. He also had an active dislike for racial or religious discrimination.</a:t>
            </a:r>
          </a:p>
        </p:txBody>
      </p:sp>
      <p:pic>
        <p:nvPicPr>
          <p:cNvPr id="5" name="Content Placeholder 4" descr="448px-Kinggeorgev192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r="-3" b="632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700"/>
              <a:t>Alix of Hesse</a:t>
            </a:r>
          </a:p>
        </p:txBody>
      </p:sp>
      <p:pic>
        <p:nvPicPr>
          <p:cNvPr id="5" name="Content Placeholder 4" descr="210px-Alexandra_Fyodorovna_LOC_01137u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4499" r="17833" b="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07727" y="-28"/>
                  <a:pt x="1273077" y="0"/>
                </a:cubicBezTo>
                <a:cubicBezTo>
                  <a:pt x="1538427" y="28"/>
                  <a:pt x="1698640" y="-12775"/>
                  <a:pt x="1909615" y="0"/>
                </a:cubicBezTo>
                <a:cubicBezTo>
                  <a:pt x="2120590" y="12775"/>
                  <a:pt x="2210293" y="-21823"/>
                  <a:pt x="2482500" y="0"/>
                </a:cubicBezTo>
                <a:cubicBezTo>
                  <a:pt x="2754708" y="21823"/>
                  <a:pt x="3004133" y="-28750"/>
                  <a:pt x="3182692" y="0"/>
                </a:cubicBezTo>
                <a:cubicBezTo>
                  <a:pt x="3183134" y="4516"/>
                  <a:pt x="3181865" y="12266"/>
                  <a:pt x="3182692" y="18288"/>
                </a:cubicBezTo>
                <a:cubicBezTo>
                  <a:pt x="2947402" y="22440"/>
                  <a:pt x="2876226" y="27191"/>
                  <a:pt x="2609807" y="18288"/>
                </a:cubicBezTo>
                <a:cubicBezTo>
                  <a:pt x="2343389" y="9385"/>
                  <a:pt x="2326689" y="25579"/>
                  <a:pt x="2068750" y="18288"/>
                </a:cubicBezTo>
                <a:cubicBezTo>
                  <a:pt x="1810811" y="10997"/>
                  <a:pt x="1713836" y="48219"/>
                  <a:pt x="1432211" y="18288"/>
                </a:cubicBezTo>
                <a:cubicBezTo>
                  <a:pt x="1150586" y="-11643"/>
                  <a:pt x="982765" y="3747"/>
                  <a:pt x="859327" y="18288"/>
                </a:cubicBezTo>
                <a:cubicBezTo>
                  <a:pt x="735889" y="32829"/>
                  <a:pt x="254183" y="35231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43108" y="-22426"/>
                  <a:pt x="387854" y="22949"/>
                  <a:pt x="572885" y="0"/>
                </a:cubicBezTo>
                <a:cubicBezTo>
                  <a:pt x="757916" y="-22949"/>
                  <a:pt x="923707" y="6797"/>
                  <a:pt x="1113942" y="0"/>
                </a:cubicBezTo>
                <a:cubicBezTo>
                  <a:pt x="1304177" y="-6797"/>
                  <a:pt x="1495991" y="20627"/>
                  <a:pt x="1686827" y="0"/>
                </a:cubicBezTo>
                <a:cubicBezTo>
                  <a:pt x="1877663" y="-20627"/>
                  <a:pt x="2170182" y="-20672"/>
                  <a:pt x="2323365" y="0"/>
                </a:cubicBezTo>
                <a:cubicBezTo>
                  <a:pt x="2476548" y="20672"/>
                  <a:pt x="2919164" y="6097"/>
                  <a:pt x="3182692" y="0"/>
                </a:cubicBezTo>
                <a:cubicBezTo>
                  <a:pt x="3183269" y="4624"/>
                  <a:pt x="3183511" y="11191"/>
                  <a:pt x="3182692" y="18288"/>
                </a:cubicBezTo>
                <a:cubicBezTo>
                  <a:pt x="3026065" y="-10849"/>
                  <a:pt x="2775006" y="23067"/>
                  <a:pt x="2546154" y="18288"/>
                </a:cubicBezTo>
                <a:cubicBezTo>
                  <a:pt x="2317302" y="13509"/>
                  <a:pt x="2168173" y="-8513"/>
                  <a:pt x="1845961" y="18288"/>
                </a:cubicBezTo>
                <a:cubicBezTo>
                  <a:pt x="1523749" y="45089"/>
                  <a:pt x="1450078" y="-844"/>
                  <a:pt x="1304904" y="18288"/>
                </a:cubicBezTo>
                <a:cubicBezTo>
                  <a:pt x="1159730" y="37420"/>
                  <a:pt x="942635" y="-10021"/>
                  <a:pt x="604711" y="18288"/>
                </a:cubicBezTo>
                <a:cubicBezTo>
                  <a:pt x="266787" y="46597"/>
                  <a:pt x="141927" y="-8395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73321" y="2706624"/>
            <a:ext cx="4688333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1900"/>
              <a:t>Favourite granddaughter of Victoria. She was deeply in love with Nicholas II of Russia but dreaded becoming Tsarina.</a:t>
            </a:r>
          </a:p>
          <a:p>
            <a:pPr indent="-228600">
              <a:lnSpc>
                <a:spcPct val="90000"/>
              </a:lnSpc>
            </a:pPr>
            <a:r>
              <a:rPr lang="en-US" sz="1900"/>
              <a:t>She was painfully shy and struggled to interact with her subjects.</a:t>
            </a:r>
          </a:p>
          <a:p>
            <a:pPr indent="-228600">
              <a:lnSpc>
                <a:spcPct val="90000"/>
              </a:lnSpc>
            </a:pPr>
            <a:r>
              <a:rPr lang="en-US" sz="1900"/>
              <a:t>Anti-German, deeply conservative and painfully loyal. Passed Haemophilia onto her only son.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695F69-7001-421E-98A8-E74156934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200px-Alexandra_Feodorovna_with_her_s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b="8815"/>
          <a:stretch/>
        </p:blipFill>
        <p:spPr>
          <a:xfrm>
            <a:off x="4572007" y="10"/>
            <a:ext cx="4571999" cy="6857990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863" y="5234320"/>
            <a:ext cx="519848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endParaRPr lang="en-US" sz="3100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Alicky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r="-3" b="19724"/>
          <a:stretch/>
        </p:blipFill>
        <p:spPr>
          <a:xfrm>
            <a:off x="-4041" y="10"/>
            <a:ext cx="4627138" cy="5158840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700"/>
              <a:t>Nicholas II 1896-1917</a:t>
            </a:r>
          </a:p>
        </p:txBody>
      </p:sp>
      <p:pic>
        <p:nvPicPr>
          <p:cNvPr id="5" name="Content Placeholder 4" descr="Nicolas_II_photographie_couleu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1554" r="7746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07727" y="-28"/>
                  <a:pt x="1273077" y="0"/>
                </a:cubicBezTo>
                <a:cubicBezTo>
                  <a:pt x="1538427" y="28"/>
                  <a:pt x="1698640" y="-12775"/>
                  <a:pt x="1909615" y="0"/>
                </a:cubicBezTo>
                <a:cubicBezTo>
                  <a:pt x="2120590" y="12775"/>
                  <a:pt x="2210293" y="-21823"/>
                  <a:pt x="2482500" y="0"/>
                </a:cubicBezTo>
                <a:cubicBezTo>
                  <a:pt x="2754708" y="21823"/>
                  <a:pt x="3004133" y="-28750"/>
                  <a:pt x="3182692" y="0"/>
                </a:cubicBezTo>
                <a:cubicBezTo>
                  <a:pt x="3183134" y="4516"/>
                  <a:pt x="3181865" y="12266"/>
                  <a:pt x="3182692" y="18288"/>
                </a:cubicBezTo>
                <a:cubicBezTo>
                  <a:pt x="2947402" y="22440"/>
                  <a:pt x="2876226" y="27191"/>
                  <a:pt x="2609807" y="18288"/>
                </a:cubicBezTo>
                <a:cubicBezTo>
                  <a:pt x="2343389" y="9385"/>
                  <a:pt x="2326689" y="25579"/>
                  <a:pt x="2068750" y="18288"/>
                </a:cubicBezTo>
                <a:cubicBezTo>
                  <a:pt x="1810811" y="10997"/>
                  <a:pt x="1713836" y="48219"/>
                  <a:pt x="1432211" y="18288"/>
                </a:cubicBezTo>
                <a:cubicBezTo>
                  <a:pt x="1150586" y="-11643"/>
                  <a:pt x="982765" y="3747"/>
                  <a:pt x="859327" y="18288"/>
                </a:cubicBezTo>
                <a:cubicBezTo>
                  <a:pt x="735889" y="32829"/>
                  <a:pt x="254183" y="35231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43108" y="-22426"/>
                  <a:pt x="387854" y="22949"/>
                  <a:pt x="572885" y="0"/>
                </a:cubicBezTo>
                <a:cubicBezTo>
                  <a:pt x="757916" y="-22949"/>
                  <a:pt x="923707" y="6797"/>
                  <a:pt x="1113942" y="0"/>
                </a:cubicBezTo>
                <a:cubicBezTo>
                  <a:pt x="1304177" y="-6797"/>
                  <a:pt x="1495991" y="20627"/>
                  <a:pt x="1686827" y="0"/>
                </a:cubicBezTo>
                <a:cubicBezTo>
                  <a:pt x="1877663" y="-20627"/>
                  <a:pt x="2170182" y="-20672"/>
                  <a:pt x="2323365" y="0"/>
                </a:cubicBezTo>
                <a:cubicBezTo>
                  <a:pt x="2476548" y="20672"/>
                  <a:pt x="2919164" y="6097"/>
                  <a:pt x="3182692" y="0"/>
                </a:cubicBezTo>
                <a:cubicBezTo>
                  <a:pt x="3183269" y="4624"/>
                  <a:pt x="3183511" y="11191"/>
                  <a:pt x="3182692" y="18288"/>
                </a:cubicBezTo>
                <a:cubicBezTo>
                  <a:pt x="3026065" y="-10849"/>
                  <a:pt x="2775006" y="23067"/>
                  <a:pt x="2546154" y="18288"/>
                </a:cubicBezTo>
                <a:cubicBezTo>
                  <a:pt x="2317302" y="13509"/>
                  <a:pt x="2168173" y="-8513"/>
                  <a:pt x="1845961" y="18288"/>
                </a:cubicBezTo>
                <a:cubicBezTo>
                  <a:pt x="1523749" y="45089"/>
                  <a:pt x="1450078" y="-844"/>
                  <a:pt x="1304904" y="18288"/>
                </a:cubicBezTo>
                <a:cubicBezTo>
                  <a:pt x="1159730" y="37420"/>
                  <a:pt x="942635" y="-10021"/>
                  <a:pt x="604711" y="18288"/>
                </a:cubicBezTo>
                <a:cubicBezTo>
                  <a:pt x="266787" y="46597"/>
                  <a:pt x="141927" y="-8395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73321" y="2706624"/>
            <a:ext cx="4688333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1900" dirty="0"/>
              <a:t>Stable childhood, but struggled to match his father's expectations.</a:t>
            </a:r>
          </a:p>
          <a:p>
            <a:pPr indent="-228600">
              <a:lnSpc>
                <a:spcPct val="90000"/>
              </a:lnSpc>
            </a:pPr>
            <a:r>
              <a:rPr lang="en-US" sz="1900" dirty="0"/>
              <a:t>Adequate intelligence, known to be unfailingly polite and obsessed with formality.</a:t>
            </a:r>
          </a:p>
          <a:p>
            <a:pPr indent="-228600">
              <a:lnSpc>
                <a:spcPct val="90000"/>
              </a:lnSpc>
            </a:pPr>
            <a:r>
              <a:rPr lang="en-US" sz="1900" dirty="0"/>
              <a:t>Caring father and loving husband. His devotion to his family in many ways cost him his throne</a:t>
            </a:r>
          </a:p>
          <a:p>
            <a:pPr indent="-228600">
              <a:lnSpc>
                <a:spcPct val="90000"/>
              </a:lnSpc>
            </a:pPr>
            <a:endParaRPr lang="en-US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700"/>
              <a:t>Nicholas II 1896-1917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2872899"/>
            <a:ext cx="3182691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1600"/>
              <a:t>Took his position very seriously believing he had a special bond with his people.</a:t>
            </a:r>
          </a:p>
          <a:p>
            <a:pPr indent="-228600">
              <a:lnSpc>
                <a:spcPct val="90000"/>
              </a:lnSpc>
            </a:pPr>
            <a:r>
              <a:rPr lang="en-US" sz="1600"/>
              <a:t>Staunchly conservative and took too much advice from those who supported his views.</a:t>
            </a:r>
          </a:p>
          <a:p>
            <a:pPr indent="-228600">
              <a:lnSpc>
                <a:spcPct val="90000"/>
              </a:lnSpc>
            </a:pPr>
            <a:r>
              <a:rPr lang="en-US" sz="1600"/>
              <a:t>Did not distance himself from atrocities committed in his name.</a:t>
            </a:r>
          </a:p>
          <a:p>
            <a:pPr indent="-228600">
              <a:lnSpc>
                <a:spcPct val="90000"/>
              </a:lnSpc>
            </a:pPr>
            <a:r>
              <a:rPr lang="en-US" sz="1600"/>
              <a:t>Initially paid too much attention to his cousin Wilhelm, but soon found him wearisome and his favourite relation was George.</a:t>
            </a:r>
          </a:p>
          <a:p>
            <a:pPr indent="-228600">
              <a:lnSpc>
                <a:spcPct val="90000"/>
              </a:lnSpc>
            </a:pPr>
            <a:endParaRPr lang="en-US" sz="1600"/>
          </a:p>
        </p:txBody>
      </p:sp>
      <p:pic>
        <p:nvPicPr>
          <p:cNvPr id="5" name="Content Placeholder 4" descr="456px-Tsar_Nicholas_II_%26_King_George_V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997" r="344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2199</TotalTime>
  <Words>545</Words>
  <Application>Microsoft Macintosh PowerPoint</Application>
  <PresentationFormat>On-screen Show (4:3)</PresentationFormat>
  <Paragraphs>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The Royal Families of Europe</vt:lpstr>
      <vt:lpstr>Queen Victoria 1837-1901</vt:lpstr>
      <vt:lpstr>PowerPoint Presentation</vt:lpstr>
      <vt:lpstr>Edward VII 1901-1910</vt:lpstr>
      <vt:lpstr>George V 1910-1936</vt:lpstr>
      <vt:lpstr>Alix of Hesse</vt:lpstr>
      <vt:lpstr>PowerPoint Presentation</vt:lpstr>
      <vt:lpstr>Nicholas II 1896-1917</vt:lpstr>
      <vt:lpstr>Nicholas II 1896-1917</vt:lpstr>
      <vt:lpstr>PowerPoint Presentation</vt:lpstr>
      <vt:lpstr>Wilhelm II 1888-1918</vt:lpstr>
      <vt:lpstr>Relations with England</vt:lpstr>
      <vt:lpstr>Personality</vt:lpstr>
      <vt:lpstr>How did tensions within the Royal Families of Europe contribute to War?</vt:lpstr>
    </vt:vector>
  </TitlesOfParts>
  <Company>Macleans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Royal Families of Europe</dc:title>
  <dc:creator>Steven Spence</dc:creator>
  <cp:lastModifiedBy>Steven Spence</cp:lastModifiedBy>
  <cp:revision>6</cp:revision>
  <cp:lastPrinted>2014-09-04T11:26:17Z</cp:lastPrinted>
  <dcterms:created xsi:type="dcterms:W3CDTF">2010-07-27T07:47:10Z</dcterms:created>
  <dcterms:modified xsi:type="dcterms:W3CDTF">2024-08-10T19:23:49Z</dcterms:modified>
</cp:coreProperties>
</file>