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7"/>
  </p:normalViewPr>
  <p:slideViewPr>
    <p:cSldViewPr snapToGrid="0">
      <p:cViewPr varScale="1">
        <p:scale>
          <a:sx n="108" d="100"/>
          <a:sy n="108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A74E0-412F-4F8C-5D17-91760A5A22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081729-AF90-33AC-3573-555FF26897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46E61-9461-5550-FBF6-04BEDA945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63C5A-1FA0-3E40-B440-ED045A6BDF89}" type="datetimeFigureOut">
              <a:rPr lang="en-BR" smtClean="0"/>
              <a:t>13/08/24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217F8-0109-AA91-7B1B-4B0572CDC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90F6B6-1049-A03A-7448-CB0A2274A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43D7-35AD-5A4D-9D2F-1136CEDDC66F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417144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E18DB-EAAF-049D-0A39-2ED2BE6C6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A1EC17-C575-8662-2615-5A9BDCC5E5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69841-3788-EBD6-B0EE-FB5FD9008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63C5A-1FA0-3E40-B440-ED045A6BDF89}" type="datetimeFigureOut">
              <a:rPr lang="en-BR" smtClean="0"/>
              <a:t>13/08/24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D09F4-B5B0-ABF9-9E71-F796667A8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5B947-161B-22FE-0286-DFFED54FA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43D7-35AD-5A4D-9D2F-1136CEDDC66F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104029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77C3DA-517F-E1BD-052B-9ADDD452FC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06CF3B-8A66-80ED-D73C-F6EAB23813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8C0EA-04C6-3B66-AF8C-BD0D4F9AD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63C5A-1FA0-3E40-B440-ED045A6BDF89}" type="datetimeFigureOut">
              <a:rPr lang="en-BR" smtClean="0"/>
              <a:t>13/08/24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A88D3-2431-F438-9A30-3088A9472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C396C-C3C8-0C8F-95C3-DC41CAF48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43D7-35AD-5A4D-9D2F-1136CEDDC66F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663750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99349-C397-6C99-5E1B-DDA3B018C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BCBBE-D343-341D-762A-777A3E282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545D7-D311-D360-0C12-379ABEB17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63C5A-1FA0-3E40-B440-ED045A6BDF89}" type="datetimeFigureOut">
              <a:rPr lang="en-BR" smtClean="0"/>
              <a:t>13/08/24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DC33D-B92D-E508-D856-4A73DCF02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7C06B-DA4B-9E9C-4423-E63B873FF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43D7-35AD-5A4D-9D2F-1136CEDDC66F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710209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85B7B-7A11-5A91-68B9-062F6B858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F045F6-115E-E9EA-4658-E28301DC2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8CC71-62FC-A197-D7DD-6822754D1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63C5A-1FA0-3E40-B440-ED045A6BDF89}" type="datetimeFigureOut">
              <a:rPr lang="en-BR" smtClean="0"/>
              <a:t>13/08/24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269FCF-57A1-09DF-2F16-986BB716D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2947B-DAFE-F091-5285-845398A2A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43D7-35AD-5A4D-9D2F-1136CEDDC66F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47660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7961F-772C-1120-E512-C1E4556F1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9EB24-7F86-0E85-FF68-B6311BE716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12E492-97C4-6AEF-A568-6B24C074A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2F138B-2906-9CB7-8499-4D8CE909C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63C5A-1FA0-3E40-B440-ED045A6BDF89}" type="datetimeFigureOut">
              <a:rPr lang="en-BR" smtClean="0"/>
              <a:t>13/08/24</a:t>
            </a:fld>
            <a:endParaRPr lang="en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928801-8584-52EA-25AD-3FD442E55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0144A9-35C3-197E-E5D4-871577C95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43D7-35AD-5A4D-9D2F-1136CEDDC66F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445051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CE72A-B3E0-AEDD-8D7A-90E9220AA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351BC-C6D3-845C-0588-BCBF3D795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6CFFCC-65FD-633B-2A9C-646472D827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130045-AFAC-525E-B54E-40C8F783A8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BF6960-803B-0C05-BFC5-5103580C07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82324F-5CA7-36B7-0970-84F4F5E74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63C5A-1FA0-3E40-B440-ED045A6BDF89}" type="datetimeFigureOut">
              <a:rPr lang="en-BR" smtClean="0"/>
              <a:t>13/08/24</a:t>
            </a:fld>
            <a:endParaRPr lang="en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3366C8-B7EE-C8D4-1A0A-DA8B6494F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B06400-4583-8568-25DD-7FE34D0BE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43D7-35AD-5A4D-9D2F-1136CEDDC66F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166928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613C9-774B-B7BC-7B88-B94901A56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FE4CB2-13CD-DEAF-0724-65DBC5595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63C5A-1FA0-3E40-B440-ED045A6BDF89}" type="datetimeFigureOut">
              <a:rPr lang="en-BR" smtClean="0"/>
              <a:t>13/08/24</a:t>
            </a:fld>
            <a:endParaRPr lang="en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04DF0E-7C9F-510D-2688-0CCD191C1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6CDD38-707B-1D88-A252-0013BEB52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43D7-35AD-5A4D-9D2F-1136CEDDC66F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8668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48EDBA-6757-95FC-C246-200C108EC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63C5A-1FA0-3E40-B440-ED045A6BDF89}" type="datetimeFigureOut">
              <a:rPr lang="en-BR" smtClean="0"/>
              <a:t>13/08/24</a:t>
            </a:fld>
            <a:endParaRPr lang="en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087F0E-6CF0-6042-267F-D21AEB332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FECCE0-47F1-C630-6798-262F59425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43D7-35AD-5A4D-9D2F-1136CEDDC66F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447437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5D30C-8796-1959-80AF-6D4BB39E5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D2AF5-7DD4-CB05-0E78-D7DD96727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1AD9ED-DF4F-BA12-0C93-BE789C00E1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FC3E27-AB74-39CB-142E-A09AF9F91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63C5A-1FA0-3E40-B440-ED045A6BDF89}" type="datetimeFigureOut">
              <a:rPr lang="en-BR" smtClean="0"/>
              <a:t>13/08/24</a:t>
            </a:fld>
            <a:endParaRPr lang="en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27A1AF-2E82-E731-308D-FC53969C8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C3F777-964A-396F-EA08-CD5AB75CA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43D7-35AD-5A4D-9D2F-1136CEDDC66F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34077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1C309-C939-ECD6-B655-E0649185C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535215-B7AD-C5F8-4304-84E14665CE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AEA24C-78FC-80E1-2387-285E45A176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F3FCBC-7F70-401F-A4DF-DDF93814E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63C5A-1FA0-3E40-B440-ED045A6BDF89}" type="datetimeFigureOut">
              <a:rPr lang="en-BR" smtClean="0"/>
              <a:t>13/08/24</a:t>
            </a:fld>
            <a:endParaRPr lang="en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5257C6-0FF8-1344-E08B-7359F85F4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AA9039-1671-4840-4D29-4E58DE5C1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643D7-35AD-5A4D-9D2F-1136CEDDC66F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445630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6BBEAA-1F8A-89B8-A1FD-47969D6F2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9B4C75-7EB2-A5AF-DA08-A2E0C0835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1C2D4-A447-7EC9-F3F3-D6501523A9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763C5A-1FA0-3E40-B440-ED045A6BDF89}" type="datetimeFigureOut">
              <a:rPr lang="en-BR" smtClean="0"/>
              <a:t>13/08/24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AB167-8F9E-EDD0-86DC-571E55DF9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2D0A9-63B1-B8BC-E2DA-5A763E28C6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A643D7-35AD-5A4D-9D2F-1136CEDDC66F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87655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1739CA5-F0F5-48E1-8E8C-F24B71827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3">
            <a:extLst>
              <a:ext uri="{FF2B5EF4-FFF2-40B4-BE49-F238E27FC236}">
                <a16:creationId xmlns:a16="http://schemas.microsoft.com/office/drawing/2014/main" id="{3EAD2937-F230-41D4-B9C5-975B129BFC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CD444A3-C338-4886-B7F1-4BA2AF46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63D56C-8B98-10D1-63E9-50F734784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656" y="1444741"/>
            <a:ext cx="9357865" cy="1041901"/>
          </a:xfrm>
        </p:spPr>
        <p:txBody>
          <a:bodyPr>
            <a:normAutofit/>
          </a:bodyPr>
          <a:lstStyle/>
          <a:p>
            <a:r>
              <a:rPr lang="en-BR" sz="4000" dirty="0"/>
              <a:t>IA Question: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BA65E-A12E-E21F-7B97-9B93C61BA7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52656" y="2701427"/>
            <a:ext cx="4483324" cy="2699968"/>
          </a:xfrm>
        </p:spPr>
        <p:txBody>
          <a:bodyPr>
            <a:normAutofit/>
          </a:bodyPr>
          <a:lstStyle/>
          <a:p>
            <a:r>
              <a:rPr lang="en-BR" sz="2000"/>
              <a:t>Differing Perspectives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8138A9-2875-3A4E-5C46-A0B47DC6FC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6020" y="2701427"/>
            <a:ext cx="4554501" cy="2699968"/>
          </a:xfrm>
        </p:spPr>
        <p:txBody>
          <a:bodyPr>
            <a:normAutofit/>
          </a:bodyPr>
          <a:lstStyle/>
          <a:p>
            <a:r>
              <a:rPr lang="en-BR" sz="2000"/>
              <a:t>Resources to be analysed.</a:t>
            </a:r>
          </a:p>
        </p:txBody>
      </p:sp>
    </p:spTree>
    <p:extLst>
      <p:ext uri="{BB962C8B-B14F-4D97-AF65-F5344CB8AC3E}">
        <p14:creationId xmlns:p14="http://schemas.microsoft.com/office/powerpoint/2010/main" val="961471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IA Question: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Steven Spence</dc:creator>
  <cp:lastModifiedBy>Steven Spence</cp:lastModifiedBy>
  <cp:revision>1</cp:revision>
  <dcterms:created xsi:type="dcterms:W3CDTF">2024-08-13T23:38:24Z</dcterms:created>
  <dcterms:modified xsi:type="dcterms:W3CDTF">2024-08-13T23:40:20Z</dcterms:modified>
</cp:coreProperties>
</file>