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6" r:id="rId10"/>
    <p:sldId id="264" r:id="rId11"/>
    <p:sldId id="272" r:id="rId12"/>
    <p:sldId id="263" r:id="rId13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>
      <p:cViewPr varScale="1">
        <p:scale>
          <a:sx n="90" d="100"/>
          <a:sy n="90" d="100"/>
        </p:scale>
        <p:origin x="2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9F49-085C-EA07-F69D-1551815F3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DAA58-1936-1FB7-4ABA-CB2DD9CC0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7AF9-2054-E20F-6CCD-59E2A20D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2E645-9888-AD76-0378-9A2DEABF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A16D-9D4D-6068-1980-3D4E33D9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10618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D8BD2-A594-9F0D-FCF4-ADE69384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17A05-4932-98EB-0C88-913CBB2F7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994E1-4DA8-3512-2A5A-0075566A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31DF-92D6-D979-FE7A-3617A225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E2335-A7E1-E95B-3F52-FB2C9EB5C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0452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9ADB4-1C35-057D-5C6F-6ECC4803D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9B6D7-E553-2D80-764A-AC7DD62D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4AC3-9B3E-B08C-2A91-A673A56C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4D703-7D71-F89C-F6A1-BC8C846C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CDE29-7150-C016-77F0-6F448518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5171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F0BB-6B50-5D5F-061B-3A0B9C01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6082-DDAB-5C00-D7B8-1943974C7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272AE-6819-3ABC-5AA3-1B43A2D1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32323-0E73-9073-04E1-BC703E2F5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D7320-1B45-59BF-8034-4D28910C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0702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2124-3DCD-E222-4F4D-6DDC0E2D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7C3C6-1907-3930-36EE-55A134BE4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35913-BE11-BFB2-409E-4CA520020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5A2FA-BE32-8F54-D0A8-CE2611575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7C42-080B-12AA-F3FD-E24E9338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1345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93A6-E16B-2B52-D2E5-7CBD5A41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47293-4A08-32AE-A706-35DFDD8DE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3A811D-CA8E-1C1D-D2C8-0B19D57C4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446E4-346B-E820-6D0B-54595FB2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9E6DA-A59A-4E94-2F67-12D794B6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031BF-AE26-457B-0481-18C49F4C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83872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251A-EE9F-9E83-7BAF-144118DB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1A0E-F3F3-D7A2-64BA-AFF3715E9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7CCF2-36E8-F759-F288-24C42C8A3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2C09D-E848-53CC-1480-92A15EA28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5287F-7ED3-E9AA-0421-ACA70EB003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4368B-5141-237B-6EC9-59528455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E96585-D247-5AA1-C262-5A74A80F5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33C40-BF34-2FF9-511F-7B76FCD8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36243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677C-EA0F-E424-160E-489B56BE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F5CB3-854D-AC3E-23B7-F25EA7500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F1191-C2B2-6ABC-CDDB-3DE47876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AEB78-0C68-C232-F6D5-682174A8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76172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0904A-0ABE-52F7-12E4-D871746C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9B718-64B1-C149-8B29-20A7269F7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3A96-C45B-8F03-6338-B6D658D8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73132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6C58-C136-D386-B9F9-0F62CB1A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100A9-C7ED-5AFF-05F8-7E5375CB6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71628-91A8-A334-4A83-39F972347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47E14-B0E6-B884-CEFC-46C6BAD9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689F7-AA20-AAA1-EB90-CCCB701C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A86F4-AF36-916F-B63B-1FCA37EA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2397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9EB31-7835-4BC5-0840-BC3E41BE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2A13BC-AACB-8A06-8C61-6EBD0FEB2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8C2E2-BACB-94E2-00F4-16B36EB45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F0307-2ECD-8DE8-AF2E-66BA90E8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8B66B-62BD-9925-391F-661C2E18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C96FB-33B4-76C3-3073-DDD1BE15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91620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5EDE1-489D-C6F8-1CA6-A4E8918C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EB9F1-5B4E-E21F-7EF4-079F2B32D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E2663-CE8C-6450-39EC-E0992A01B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1616D8-B2A8-F544-971A-7E94466A052D}" type="datetimeFigureOut">
              <a:rPr lang="en-BR" smtClean="0"/>
              <a:t>09/09/24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FD2BD-53DA-168E-5594-F72D26C13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FB9F8-AC57-A9FA-5C69-CF623F67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17BC63-81B2-1549-9A76-5FFA749DBA43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26330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253E4-BDDC-9F49-5CE6-C782F83B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0003" b="11326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1E935C-56AA-700F-99C9-3918BE69D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48600" cy="3204429"/>
          </a:xfrm>
        </p:spPr>
        <p:txBody>
          <a:bodyPr anchor="t">
            <a:normAutofit/>
          </a:bodyPr>
          <a:lstStyle/>
          <a:p>
            <a:pPr algn="l"/>
            <a:r>
              <a:rPr lang="en-BR" sz="4000">
                <a:solidFill>
                  <a:srgbClr val="FFFFFF"/>
                </a:solidFill>
              </a:rPr>
              <a:t>Europe 1866-1907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E564E-C556-D1E0-853E-61A3D4494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792531"/>
            <a:ext cx="5334000" cy="1089423"/>
          </a:xfrm>
        </p:spPr>
        <p:txBody>
          <a:bodyPr anchor="b">
            <a:normAutofit/>
          </a:bodyPr>
          <a:lstStyle/>
          <a:p>
            <a:pPr algn="l"/>
            <a:endParaRPr lang="en-BR" sz="18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8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undefined">
            <a:extLst>
              <a:ext uri="{FF2B5EF4-FFF2-40B4-BE49-F238E27FC236}">
                <a16:creationId xmlns:a16="http://schemas.microsoft.com/office/drawing/2014/main" id="{3EDBFB93-33CC-C2AD-FB12-30FD8CBE16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7070" y="643466"/>
            <a:ext cx="6877860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0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BE31-918E-1B6B-A73F-F1BFE1407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 dirty="0"/>
          </a:p>
        </p:txBody>
      </p:sp>
      <p:pic>
        <p:nvPicPr>
          <p:cNvPr id="5122" name="Picture 2" descr="Maptitude — The Russo-Japanese war and peace, 1904-1905">
            <a:extLst>
              <a:ext uri="{FF2B5EF4-FFF2-40B4-BE49-F238E27FC236}">
                <a16:creationId xmlns:a16="http://schemas.microsoft.com/office/drawing/2014/main" id="{D95553A8-FCA0-300F-33DE-D1A6C5481D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8"/>
            <a:ext cx="54864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intended and improvised routes of the Russian Baltic Fleet during the  Russo-Japanese War. Information in the comments. : r/MapPorn">
            <a:extLst>
              <a:ext uri="{FF2B5EF4-FFF2-40B4-BE49-F238E27FC236}">
                <a16:creationId xmlns:a16="http://schemas.microsoft.com/office/drawing/2014/main" id="{5E1D7A4F-7300-33CA-A7B1-3C2EBEE28A2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41" y="1443038"/>
            <a:ext cx="673486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6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>
            <a:extLst>
              <a:ext uri="{FF2B5EF4-FFF2-40B4-BE49-F238E27FC236}">
                <a16:creationId xmlns:a16="http://schemas.microsoft.com/office/drawing/2014/main" id="{7BCB4761-0031-3390-121D-32721E1785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b="26134"/>
          <a:stretch/>
        </p:blipFill>
        <p:spPr bwMode="auto">
          <a:xfrm>
            <a:off x="20" y="1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7176" name="Rectangle 7175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7" name="Rectangle 7176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601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ap - British Empire">
            <a:extLst>
              <a:ext uri="{FF2B5EF4-FFF2-40B4-BE49-F238E27FC236}">
                <a16:creationId xmlns:a16="http://schemas.microsoft.com/office/drawing/2014/main" id="{DFAB60CF-3A6F-9265-6C9A-2591C9849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132" y="1286934"/>
            <a:ext cx="8635737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6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7BB77D-79B5-FA3D-B869-A43F1EC93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772" y="1286934"/>
            <a:ext cx="8422457" cy="41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9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4869DBB9-C204-FAD5-28FD-11D6505AC9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841" y="457200"/>
            <a:ext cx="787231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69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5526D8-252F-1663-0FFF-16C894809A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685"/>
          <a:stretch/>
        </p:blipFill>
        <p:spPr bwMode="auto">
          <a:xfrm>
            <a:off x="3849527" y="914400"/>
            <a:ext cx="4416745" cy="49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8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Was the unification of the German states in the mid-19th century the  destabilizing element in European politics that led to the scope of WW1? -  Quora">
            <a:extLst>
              <a:ext uri="{FF2B5EF4-FFF2-40B4-BE49-F238E27FC236}">
                <a16:creationId xmlns:a16="http://schemas.microsoft.com/office/drawing/2014/main" id="{577170EC-5901-7360-5211-0F0C1AD5D7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024" y="457200"/>
            <a:ext cx="954795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7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p of the German Empire in 1914">
            <a:extLst>
              <a:ext uri="{FF2B5EF4-FFF2-40B4-BE49-F238E27FC236}">
                <a16:creationId xmlns:a16="http://schemas.microsoft.com/office/drawing/2014/main" id="{934E83F0-DDAA-6D29-7253-DECF0F53AD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1" b="16987"/>
          <a:stretch/>
        </p:blipFill>
        <p:spPr bwMode="auto">
          <a:xfrm>
            <a:off x="20" y="1"/>
            <a:ext cx="12191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1" name="Group 6150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6152" name="Rectangle 6151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3" name="Rectangle 6152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642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Alsace &amp; Lorraine, German Occupation during the Franco Prussian War (1870 -  1872) - Dead Country Stamps and BanknotesDead Country Stamps and Banknotes">
            <a:extLst>
              <a:ext uri="{FF2B5EF4-FFF2-40B4-BE49-F238E27FC236}">
                <a16:creationId xmlns:a16="http://schemas.microsoft.com/office/drawing/2014/main" id="{3784D5FC-3299-1FC7-3617-2EC215B950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0771" y="457200"/>
            <a:ext cx="727045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Rectangle 1025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3" name="Rectangle 1025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 very detailed map of the ethnic groups of Austria-Hungary (1910 census) :  r/MapPorn">
            <a:extLst>
              <a:ext uri="{FF2B5EF4-FFF2-40B4-BE49-F238E27FC236}">
                <a16:creationId xmlns:a16="http://schemas.microsoft.com/office/drawing/2014/main" id="{4A2CED98-1497-631A-F18A-E8AAF2E3D2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9009" y="457200"/>
            <a:ext cx="769398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2</Words>
  <Application>Microsoft Macintosh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Europe 1866-1907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Spence</dc:creator>
  <cp:lastModifiedBy>Steven Spence</cp:lastModifiedBy>
  <cp:revision>2</cp:revision>
  <dcterms:created xsi:type="dcterms:W3CDTF">2024-09-09T15:03:10Z</dcterms:created>
  <dcterms:modified xsi:type="dcterms:W3CDTF">2024-09-10T15:01:52Z</dcterms:modified>
</cp:coreProperties>
</file>