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9" r:id="rId5"/>
    <p:sldId id="281" r:id="rId6"/>
    <p:sldId id="276" r:id="rId7"/>
    <p:sldId id="274" r:id="rId8"/>
    <p:sldId id="262" r:id="rId9"/>
    <p:sldId id="265" r:id="rId10"/>
    <p:sldId id="266" r:id="rId11"/>
    <p:sldId id="270" r:id="rId12"/>
    <p:sldId id="271" r:id="rId13"/>
    <p:sldId id="277" r:id="rId14"/>
    <p:sldId id="280" r:id="rId15"/>
    <p:sldId id="283" r:id="rId16"/>
    <p:sldId id="260" r:id="rId17"/>
    <p:sldId id="259" r:id="rId18"/>
    <p:sldId id="263" r:id="rId19"/>
    <p:sldId id="287" r:id="rId20"/>
    <p:sldId id="291" r:id="rId21"/>
    <p:sldId id="269" r:id="rId22"/>
    <p:sldId id="290" r:id="rId23"/>
    <p:sldId id="298" r:id="rId24"/>
    <p:sldId id="285" r:id="rId25"/>
    <p:sldId id="295" r:id="rId26"/>
    <p:sldId id="294" r:id="rId27"/>
    <p:sldId id="261" r:id="rId28"/>
    <p:sldId id="293" r:id="rId29"/>
    <p:sldId id="273" r:id="rId30"/>
    <p:sldId id="303" r:id="rId31"/>
    <p:sldId id="296" r:id="rId32"/>
    <p:sldId id="305" r:id="rId33"/>
    <p:sldId id="282" r:id="rId34"/>
    <p:sldId id="288" r:id="rId35"/>
    <p:sldId id="286" r:id="rId36"/>
    <p:sldId id="258" r:id="rId37"/>
    <p:sldId id="278" r:id="rId38"/>
    <p:sldId id="264" r:id="rId39"/>
    <p:sldId id="267" r:id="rId40"/>
    <p:sldId id="297" r:id="rId41"/>
    <p:sldId id="292" r:id="rId42"/>
    <p:sldId id="284" r:id="rId43"/>
    <p:sldId id="299" r:id="rId44"/>
    <p:sldId id="306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52BD-A511-1047-ADF5-56DDF9B14EB0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B554-0A96-DF44-99D1-49AE253DE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Cartoons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1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19c65ff5b6c8b31bc4cc7c7d9628c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27" r="-72027"/>
          <a:stretch>
            <a:fillRect/>
          </a:stretch>
        </p:blipFill>
        <p:spPr>
          <a:xfrm>
            <a:off x="-1632353" y="274638"/>
            <a:ext cx="11722763" cy="6447068"/>
          </a:xfrm>
        </p:spPr>
      </p:pic>
    </p:spTree>
    <p:extLst>
      <p:ext uri="{BB962C8B-B14F-4D97-AF65-F5344CB8AC3E}">
        <p14:creationId xmlns:p14="http://schemas.microsoft.com/office/powerpoint/2010/main" val="415583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95ba07d268b52c6df6bb517ccd71f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02" r="-36402"/>
          <a:stretch>
            <a:fillRect/>
          </a:stretch>
        </p:blipFill>
        <p:spPr>
          <a:xfrm>
            <a:off x="-1470454" y="102622"/>
            <a:ext cx="12298283" cy="6763582"/>
          </a:xfrm>
        </p:spPr>
      </p:pic>
    </p:spTree>
    <p:extLst>
      <p:ext uri="{BB962C8B-B14F-4D97-AF65-F5344CB8AC3E}">
        <p14:creationId xmlns:p14="http://schemas.microsoft.com/office/powerpoint/2010/main" val="371822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7e50f308f56c3e1ed5b49550508c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37" r="-58837"/>
          <a:stretch>
            <a:fillRect/>
          </a:stretch>
        </p:blipFill>
        <p:spPr>
          <a:xfrm>
            <a:off x="-1296867" y="141106"/>
            <a:ext cx="12213390" cy="6716894"/>
          </a:xfrm>
        </p:spPr>
      </p:pic>
    </p:spTree>
    <p:extLst>
      <p:ext uri="{BB962C8B-B14F-4D97-AF65-F5344CB8AC3E}">
        <p14:creationId xmlns:p14="http://schemas.microsoft.com/office/powerpoint/2010/main" val="38624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334235" y="274638"/>
            <a:ext cx="11694485" cy="6431516"/>
          </a:xfrm>
        </p:spPr>
      </p:pic>
    </p:spTree>
    <p:extLst>
      <p:ext uri="{BB962C8B-B14F-4D97-AF65-F5344CB8AC3E}">
        <p14:creationId xmlns:p14="http://schemas.microsoft.com/office/powerpoint/2010/main" val="189231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gueNations_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82" r="-62982"/>
          <a:stretch>
            <a:fillRect/>
          </a:stretch>
        </p:blipFill>
        <p:spPr>
          <a:xfrm>
            <a:off x="-1258381" y="274638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373639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-1117259" y="274638"/>
            <a:ext cx="11513650" cy="6332064"/>
          </a:xfrm>
        </p:spPr>
      </p:pic>
    </p:spTree>
    <p:extLst>
      <p:ext uri="{BB962C8B-B14F-4D97-AF65-F5344CB8AC3E}">
        <p14:creationId xmlns:p14="http://schemas.microsoft.com/office/powerpoint/2010/main" val="147470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bbab689-9f8c-4b38-8bca-6dca9bf140a2_1.e802dc0e02f704e24ac78d05501c3b5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553007" y="-346347"/>
            <a:ext cx="14059661" cy="7732272"/>
          </a:xfrm>
        </p:spPr>
      </p:pic>
    </p:spTree>
    <p:extLst>
      <p:ext uri="{BB962C8B-B14F-4D97-AF65-F5344CB8AC3E}">
        <p14:creationId xmlns:p14="http://schemas.microsoft.com/office/powerpoint/2010/main" val="381148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-league-of-nations-cartoon-grang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01" r="-49301"/>
          <a:stretch>
            <a:fillRect/>
          </a:stretch>
        </p:blipFill>
        <p:spPr>
          <a:xfrm>
            <a:off x="-200247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9750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abc1087c3e607bc77b1d6f0325351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1" r="-40271"/>
          <a:stretch>
            <a:fillRect/>
          </a:stretch>
        </p:blipFill>
        <p:spPr>
          <a:xfrm>
            <a:off x="-1693452" y="0"/>
            <a:ext cx="12507330" cy="6878550"/>
          </a:xfrm>
        </p:spPr>
      </p:pic>
    </p:spTree>
    <p:extLst>
      <p:ext uri="{BB962C8B-B14F-4D97-AF65-F5344CB8AC3E}">
        <p14:creationId xmlns:p14="http://schemas.microsoft.com/office/powerpoint/2010/main" val="116567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pixel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9" y="1033178"/>
            <a:ext cx="12700" cy="12700"/>
          </a:xfrm>
          <a:prstGeom prst="rect">
            <a:avLst/>
          </a:prstGeom>
        </p:spPr>
      </p:pic>
      <p:pic>
        <p:nvPicPr>
          <p:cNvPr id="12" name="Content Placeholder 11" descr="InterWar-Cartoons-Punch-Magazine-Raven-Hill-1923-09-12-25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62" r="-66062"/>
          <a:stretch>
            <a:fillRect/>
          </a:stretch>
        </p:blipFill>
        <p:spPr>
          <a:xfrm>
            <a:off x="-1258382" y="115449"/>
            <a:ext cx="12260042" cy="6742551"/>
          </a:xfrm>
        </p:spPr>
      </p:pic>
    </p:spTree>
    <p:extLst>
      <p:ext uri="{BB962C8B-B14F-4D97-AF65-F5344CB8AC3E}">
        <p14:creationId xmlns:p14="http://schemas.microsoft.com/office/powerpoint/2010/main" val="41991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18d4169f4a9067790bebab9690538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37" r="-50337"/>
          <a:stretch>
            <a:fillRect/>
          </a:stretch>
        </p:blipFill>
        <p:spPr>
          <a:xfrm>
            <a:off x="-1527795" y="166760"/>
            <a:ext cx="12166743" cy="6691240"/>
          </a:xfrm>
        </p:spPr>
      </p:pic>
    </p:spTree>
    <p:extLst>
      <p:ext uri="{BB962C8B-B14F-4D97-AF65-F5344CB8AC3E}">
        <p14:creationId xmlns:p14="http://schemas.microsoft.com/office/powerpoint/2010/main" val="141516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War-Cartoons-Punch-Magazine-Raven-Hill-1923-09-19-2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00" r="-67100"/>
          <a:stretch>
            <a:fillRect/>
          </a:stretch>
        </p:blipFill>
        <p:spPr>
          <a:xfrm>
            <a:off x="-1008235" y="113174"/>
            <a:ext cx="11783107" cy="6480255"/>
          </a:xfrm>
        </p:spPr>
      </p:pic>
    </p:spTree>
    <p:extLst>
      <p:ext uri="{BB962C8B-B14F-4D97-AF65-F5344CB8AC3E}">
        <p14:creationId xmlns:p14="http://schemas.microsoft.com/office/powerpoint/2010/main" val="1972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31e9f9f5998e3220b2aeafff524e6d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33" r="-72833"/>
          <a:stretch>
            <a:fillRect/>
          </a:stretch>
        </p:blipFill>
        <p:spPr>
          <a:xfrm>
            <a:off x="-1553451" y="102622"/>
            <a:ext cx="12283366" cy="6755378"/>
          </a:xfrm>
        </p:spPr>
      </p:pic>
    </p:spTree>
    <p:extLst>
      <p:ext uri="{BB962C8B-B14F-4D97-AF65-F5344CB8AC3E}">
        <p14:creationId xmlns:p14="http://schemas.microsoft.com/office/powerpoint/2010/main" val="152943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War-Cartoons-Punch-Magazine-Raven-Hill-1925-10-21-4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25" r="-72125"/>
          <a:stretch>
            <a:fillRect/>
          </a:stretch>
        </p:blipFill>
        <p:spPr>
          <a:xfrm>
            <a:off x="-1375626" y="274638"/>
            <a:ext cx="11778970" cy="6477980"/>
          </a:xfrm>
        </p:spPr>
      </p:pic>
    </p:spTree>
    <p:extLst>
      <p:ext uri="{BB962C8B-B14F-4D97-AF65-F5344CB8AC3E}">
        <p14:creationId xmlns:p14="http://schemas.microsoft.com/office/powerpoint/2010/main" val="333806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c03af3c6ef60e4c02471b879d79ef2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2" r="-14142"/>
          <a:stretch>
            <a:fillRect/>
          </a:stretch>
        </p:blipFill>
        <p:spPr>
          <a:xfrm>
            <a:off x="-1052977" y="128277"/>
            <a:ext cx="10906013" cy="5997887"/>
          </a:xfrm>
        </p:spPr>
      </p:pic>
    </p:spTree>
    <p:extLst>
      <p:ext uri="{BB962C8B-B14F-4D97-AF65-F5344CB8AC3E}">
        <p14:creationId xmlns:p14="http://schemas.microsoft.com/office/powerpoint/2010/main" val="293895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971d40e83841bea6a56c5d54ac5081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1" r="-8661"/>
          <a:stretch>
            <a:fillRect/>
          </a:stretch>
        </p:blipFill>
        <p:spPr>
          <a:xfrm>
            <a:off x="-777299" y="692695"/>
            <a:ext cx="10496114" cy="5772458"/>
          </a:xfrm>
        </p:spPr>
      </p:pic>
    </p:spTree>
    <p:extLst>
      <p:ext uri="{BB962C8B-B14F-4D97-AF65-F5344CB8AC3E}">
        <p14:creationId xmlns:p14="http://schemas.microsoft.com/office/powerpoint/2010/main" val="114320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25 at 11.10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5" r="-35915"/>
          <a:stretch>
            <a:fillRect/>
          </a:stretch>
        </p:blipFill>
        <p:spPr>
          <a:xfrm>
            <a:off x="-1281142" y="150898"/>
            <a:ext cx="11807812" cy="6493842"/>
          </a:xfrm>
        </p:spPr>
      </p:pic>
    </p:spTree>
    <p:extLst>
      <p:ext uri="{BB962C8B-B14F-4D97-AF65-F5344CB8AC3E}">
        <p14:creationId xmlns:p14="http://schemas.microsoft.com/office/powerpoint/2010/main" val="339915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eed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7" r="-61197"/>
          <a:stretch>
            <a:fillRect/>
          </a:stretch>
        </p:blipFill>
        <p:spPr>
          <a:xfrm>
            <a:off x="-1542390" y="138324"/>
            <a:ext cx="11784025" cy="6480760"/>
          </a:xfrm>
        </p:spPr>
      </p:pic>
    </p:spTree>
    <p:extLst>
      <p:ext uri="{BB962C8B-B14F-4D97-AF65-F5344CB8AC3E}">
        <p14:creationId xmlns:p14="http://schemas.microsoft.com/office/powerpoint/2010/main" val="270026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a718acf6fb94e212186f1983cd42a5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43" r="-23143"/>
          <a:stretch>
            <a:fillRect/>
          </a:stretch>
        </p:blipFill>
        <p:spPr>
          <a:xfrm>
            <a:off x="-1070048" y="274638"/>
            <a:ext cx="11512841" cy="6331619"/>
          </a:xfrm>
        </p:spPr>
      </p:pic>
    </p:spTree>
    <p:extLst>
      <p:ext uri="{BB962C8B-B14F-4D97-AF65-F5344CB8AC3E}">
        <p14:creationId xmlns:p14="http://schemas.microsoft.com/office/powerpoint/2010/main" val="346033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apg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6" r="-10846"/>
          <a:stretch>
            <a:fillRect/>
          </a:stretch>
        </p:blipFill>
        <p:spPr>
          <a:xfrm>
            <a:off x="-873504" y="616168"/>
            <a:ext cx="10800822" cy="5940036"/>
          </a:xfrm>
        </p:spPr>
      </p:pic>
    </p:spTree>
    <p:extLst>
      <p:ext uri="{BB962C8B-B14F-4D97-AF65-F5344CB8AC3E}">
        <p14:creationId xmlns:p14="http://schemas.microsoft.com/office/powerpoint/2010/main" val="417076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407a29253daa63272ab59f680247f0--political-satire-political-carto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3" r="-12573"/>
          <a:stretch>
            <a:fillRect/>
          </a:stretch>
        </p:blipFill>
        <p:spPr>
          <a:xfrm>
            <a:off x="-873506" y="538762"/>
            <a:ext cx="10883886" cy="5985718"/>
          </a:xfrm>
        </p:spPr>
      </p:pic>
    </p:spTree>
    <p:extLst>
      <p:ext uri="{BB962C8B-B14F-4D97-AF65-F5344CB8AC3E}">
        <p14:creationId xmlns:p14="http://schemas.microsoft.com/office/powerpoint/2010/main" val="288344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97fe9d2effdc4dfbe731f30b1078baa--jehovah-united-na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44" r="-50344"/>
          <a:stretch>
            <a:fillRect/>
          </a:stretch>
        </p:blipFill>
        <p:spPr>
          <a:xfrm>
            <a:off x="-1643258" y="89794"/>
            <a:ext cx="12306691" cy="6768206"/>
          </a:xfrm>
        </p:spPr>
      </p:pic>
    </p:spTree>
    <p:extLst>
      <p:ext uri="{BB962C8B-B14F-4D97-AF65-F5344CB8AC3E}">
        <p14:creationId xmlns:p14="http://schemas.microsoft.com/office/powerpoint/2010/main" val="257083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8" r="-16518"/>
          <a:stretch>
            <a:fillRect/>
          </a:stretch>
        </p:blipFill>
        <p:spPr>
          <a:xfrm>
            <a:off x="-1372722" y="179589"/>
            <a:ext cx="11545200" cy="6349416"/>
          </a:xfrm>
        </p:spPr>
      </p:pic>
    </p:spTree>
    <p:extLst>
      <p:ext uri="{BB962C8B-B14F-4D97-AF65-F5344CB8AC3E}">
        <p14:creationId xmlns:p14="http://schemas.microsoft.com/office/powerpoint/2010/main" val="88577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4" r="-11934"/>
          <a:stretch>
            <a:fillRect/>
          </a:stretch>
        </p:blipFill>
        <p:spPr>
          <a:xfrm>
            <a:off x="-873504" y="414971"/>
            <a:ext cx="10915146" cy="6002910"/>
          </a:xfrm>
        </p:spPr>
      </p:pic>
    </p:spTree>
    <p:extLst>
      <p:ext uri="{BB962C8B-B14F-4D97-AF65-F5344CB8AC3E}">
        <p14:creationId xmlns:p14="http://schemas.microsoft.com/office/powerpoint/2010/main" val="2142971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eb9867f2be95ce74acc3246ee6fb6b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8" r="-11868"/>
          <a:stretch>
            <a:fillRect/>
          </a:stretch>
        </p:blipFill>
        <p:spPr>
          <a:xfrm>
            <a:off x="-1064821" y="410486"/>
            <a:ext cx="11095032" cy="6101840"/>
          </a:xfrm>
        </p:spPr>
      </p:pic>
    </p:spTree>
    <p:extLst>
      <p:ext uri="{BB962C8B-B14F-4D97-AF65-F5344CB8AC3E}">
        <p14:creationId xmlns:p14="http://schemas.microsoft.com/office/powerpoint/2010/main" val="1725299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00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0" r="-21520"/>
          <a:stretch>
            <a:fillRect/>
          </a:stretch>
        </p:blipFill>
        <p:spPr>
          <a:xfrm>
            <a:off x="-1377934" y="384830"/>
            <a:ext cx="11195851" cy="6157287"/>
          </a:xfrm>
        </p:spPr>
      </p:pic>
    </p:spTree>
    <p:extLst>
      <p:ext uri="{BB962C8B-B14F-4D97-AF65-F5344CB8AC3E}">
        <p14:creationId xmlns:p14="http://schemas.microsoft.com/office/powerpoint/2010/main" val="241150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tMultimedi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26" r="-52626"/>
          <a:stretch>
            <a:fillRect/>
          </a:stretch>
        </p:blipFill>
        <p:spPr>
          <a:xfrm>
            <a:off x="-154062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22133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d6d9545-626e-4329-ad37-1c08a9d0d0c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1" r="-18111"/>
          <a:stretch>
            <a:fillRect/>
          </a:stretch>
        </p:blipFill>
        <p:spPr>
          <a:xfrm>
            <a:off x="-1130088" y="397659"/>
            <a:ext cx="10930533" cy="6011372"/>
          </a:xfrm>
        </p:spPr>
      </p:pic>
    </p:spTree>
    <p:extLst>
      <p:ext uri="{BB962C8B-B14F-4D97-AF65-F5344CB8AC3E}">
        <p14:creationId xmlns:p14="http://schemas.microsoft.com/office/powerpoint/2010/main" val="1626408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vid-low-hitler-burning-the-reichsta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7" r="-13377"/>
          <a:stretch>
            <a:fillRect/>
          </a:stretch>
        </p:blipFill>
        <p:spPr>
          <a:xfrm>
            <a:off x="-962189" y="461796"/>
            <a:ext cx="11042543" cy="6072973"/>
          </a:xfrm>
        </p:spPr>
      </p:pic>
    </p:spTree>
    <p:extLst>
      <p:ext uri="{BB962C8B-B14F-4D97-AF65-F5344CB8AC3E}">
        <p14:creationId xmlns:p14="http://schemas.microsoft.com/office/powerpoint/2010/main" val="190708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War-Bernard-Partridge-Cartoons-Punch-1935-07-10-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89" r="-69889"/>
          <a:stretch>
            <a:fillRect/>
          </a:stretch>
        </p:blipFill>
        <p:spPr>
          <a:xfrm>
            <a:off x="-1425162" y="89794"/>
            <a:ext cx="12306691" cy="6768206"/>
          </a:xfrm>
        </p:spPr>
      </p:pic>
    </p:spTree>
    <p:extLst>
      <p:ext uri="{BB962C8B-B14F-4D97-AF65-F5344CB8AC3E}">
        <p14:creationId xmlns:p14="http://schemas.microsoft.com/office/powerpoint/2010/main" val="592888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b1e306f61a88b0e62144e9982a542d2--world-war-two-the-leag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53" r="-22053"/>
          <a:stretch>
            <a:fillRect/>
          </a:stretch>
        </p:blipFill>
        <p:spPr>
          <a:xfrm>
            <a:off x="-792458" y="910766"/>
            <a:ext cx="10566085" cy="5810940"/>
          </a:xfrm>
        </p:spPr>
      </p:pic>
    </p:spTree>
    <p:extLst>
      <p:ext uri="{BB962C8B-B14F-4D97-AF65-F5344CB8AC3E}">
        <p14:creationId xmlns:p14="http://schemas.microsoft.com/office/powerpoint/2010/main" val="237106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74px-1937-truth-gilmour-the-dod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60" r="-20360"/>
          <a:stretch>
            <a:fillRect/>
          </a:stretch>
        </p:blipFill>
        <p:spPr>
          <a:xfrm>
            <a:off x="-1296867" y="141105"/>
            <a:ext cx="12213392" cy="6716895"/>
          </a:xfrm>
        </p:spPr>
      </p:pic>
    </p:spTree>
    <p:extLst>
      <p:ext uri="{BB962C8B-B14F-4D97-AF65-F5344CB8AC3E}">
        <p14:creationId xmlns:p14="http://schemas.microsoft.com/office/powerpoint/2010/main" val="961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gue-of-nations-1919-and-still-the-cart-has-precedence-75610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52" r="-70952"/>
          <a:stretch>
            <a:fillRect/>
          </a:stretch>
        </p:blipFill>
        <p:spPr>
          <a:xfrm>
            <a:off x="-928915" y="423314"/>
            <a:ext cx="11499073" cy="6324047"/>
          </a:xfrm>
        </p:spPr>
      </p:pic>
    </p:spTree>
    <p:extLst>
      <p:ext uri="{BB962C8B-B14F-4D97-AF65-F5344CB8AC3E}">
        <p14:creationId xmlns:p14="http://schemas.microsoft.com/office/powerpoint/2010/main" val="4008097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unch-Communism-Fascism-Cartoons-1935-08-14-1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51" r="-78351"/>
          <a:stretch>
            <a:fillRect/>
          </a:stretch>
        </p:blipFill>
        <p:spPr>
          <a:xfrm>
            <a:off x="-1850282" y="0"/>
            <a:ext cx="12292113" cy="6760189"/>
          </a:xfrm>
        </p:spPr>
      </p:pic>
    </p:spTree>
    <p:extLst>
      <p:ext uri="{BB962C8B-B14F-4D97-AF65-F5344CB8AC3E}">
        <p14:creationId xmlns:p14="http://schemas.microsoft.com/office/powerpoint/2010/main" val="827014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w2.crop_684x513_18,0.previ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320207" y="274638"/>
            <a:ext cx="11574525" cy="6365543"/>
          </a:xfrm>
        </p:spPr>
      </p:pic>
    </p:spTree>
    <p:extLst>
      <p:ext uri="{BB962C8B-B14F-4D97-AF65-F5344CB8AC3E}">
        <p14:creationId xmlns:p14="http://schemas.microsoft.com/office/powerpoint/2010/main" val="3789022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yssinia-Civilisatio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61" r="-10161"/>
          <a:stretch>
            <a:fillRect/>
          </a:stretch>
        </p:blipFill>
        <p:spPr>
          <a:xfrm>
            <a:off x="-796407" y="220115"/>
            <a:ext cx="10739023" cy="5906049"/>
          </a:xfrm>
        </p:spPr>
      </p:pic>
    </p:spTree>
    <p:extLst>
      <p:ext uri="{BB962C8B-B14F-4D97-AF65-F5344CB8AC3E}">
        <p14:creationId xmlns:p14="http://schemas.microsoft.com/office/powerpoint/2010/main" val="1121345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tMultimedi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b="10317"/>
          <a:stretch>
            <a:fillRect/>
          </a:stretch>
        </p:blipFill>
        <p:spPr>
          <a:xfrm>
            <a:off x="-73339" y="1000560"/>
            <a:ext cx="9319933" cy="5125604"/>
          </a:xfrm>
        </p:spPr>
      </p:pic>
    </p:spTree>
    <p:extLst>
      <p:ext uri="{BB962C8B-B14F-4D97-AF65-F5344CB8AC3E}">
        <p14:creationId xmlns:p14="http://schemas.microsoft.com/office/powerpoint/2010/main" val="3264004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tMultimedia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8" r="-14508"/>
          <a:stretch>
            <a:fillRect/>
          </a:stretch>
        </p:blipFill>
        <p:spPr>
          <a:xfrm>
            <a:off x="-1154625" y="274638"/>
            <a:ext cx="11261798" cy="6193555"/>
          </a:xfrm>
        </p:spPr>
      </p:pic>
    </p:spTree>
    <p:extLst>
      <p:ext uri="{BB962C8B-B14F-4D97-AF65-F5344CB8AC3E}">
        <p14:creationId xmlns:p14="http://schemas.microsoft.com/office/powerpoint/2010/main" val="4070630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gue_failur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45" r="-12245"/>
          <a:stretch>
            <a:fillRect/>
          </a:stretch>
        </p:blipFill>
        <p:spPr>
          <a:xfrm>
            <a:off x="-1092174" y="372003"/>
            <a:ext cx="11172528" cy="6144460"/>
          </a:xfrm>
        </p:spPr>
      </p:pic>
    </p:spTree>
    <p:extLst>
      <p:ext uri="{BB962C8B-B14F-4D97-AF65-F5344CB8AC3E}">
        <p14:creationId xmlns:p14="http://schemas.microsoft.com/office/powerpoint/2010/main" val="731342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ek-7-the-invasion-of-abyssinia-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>
          <a:xfrm>
            <a:off x="-1581994" y="595330"/>
            <a:ext cx="12679076" cy="6973003"/>
          </a:xfrm>
        </p:spPr>
      </p:pic>
    </p:spTree>
    <p:extLst>
      <p:ext uri="{BB962C8B-B14F-4D97-AF65-F5344CB8AC3E}">
        <p14:creationId xmlns:p14="http://schemas.microsoft.com/office/powerpoint/2010/main" val="10309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gueofnations_19190403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67" r="-31967"/>
          <a:stretch>
            <a:fillRect/>
          </a:stretch>
        </p:blipFill>
        <p:spPr>
          <a:xfrm>
            <a:off x="-1399502" y="274638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87860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War-Bernard-Partridge-Cartoons-Punch-1920-06-23-4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47" r="-74447"/>
          <a:stretch>
            <a:fillRect/>
          </a:stretch>
        </p:blipFill>
        <p:spPr>
          <a:xfrm>
            <a:off x="-137384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09787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5576599728326852331b2bac280d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97" r="-70997"/>
          <a:stretch>
            <a:fillRect/>
          </a:stretch>
        </p:blipFill>
        <p:spPr>
          <a:xfrm>
            <a:off x="-1559095" y="166760"/>
            <a:ext cx="11965567" cy="6580601"/>
          </a:xfrm>
        </p:spPr>
      </p:pic>
    </p:spTree>
    <p:extLst>
      <p:ext uri="{BB962C8B-B14F-4D97-AF65-F5344CB8AC3E}">
        <p14:creationId xmlns:p14="http://schemas.microsoft.com/office/powerpoint/2010/main" val="46283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-league_of_nations_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24" r="-51724"/>
          <a:stretch>
            <a:fillRect/>
          </a:stretch>
        </p:blipFill>
        <p:spPr>
          <a:xfrm>
            <a:off x="-1745891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52560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3bdf4d352367623c56ee9b268c19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85" r="-50885"/>
          <a:stretch>
            <a:fillRect/>
          </a:stretch>
        </p:blipFill>
        <p:spPr>
          <a:xfrm>
            <a:off x="-873505" y="128278"/>
            <a:ext cx="12236715" cy="6729722"/>
          </a:xfrm>
        </p:spPr>
      </p:pic>
    </p:spTree>
    <p:extLst>
      <p:ext uri="{BB962C8B-B14F-4D97-AF65-F5344CB8AC3E}">
        <p14:creationId xmlns:p14="http://schemas.microsoft.com/office/powerpoint/2010/main" val="398234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</Words>
  <Application>Microsoft Macintosh PowerPoint</Application>
  <PresentationFormat>On-screen Show (4:3)</PresentationFormat>
  <Paragraphs>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League of 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YK Pao History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League of Nations</dc:title>
  <dc:creator>Steven Spence</dc:creator>
  <cp:lastModifiedBy>Steven Spence</cp:lastModifiedBy>
  <cp:revision>10</cp:revision>
  <dcterms:created xsi:type="dcterms:W3CDTF">2018-05-09T03:28:37Z</dcterms:created>
  <dcterms:modified xsi:type="dcterms:W3CDTF">2018-05-10T02:52:48Z</dcterms:modified>
</cp:coreProperties>
</file>