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65" r:id="rId14"/>
    <p:sldId id="270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2944"/>
  </p:normalViewPr>
  <p:slideViewPr>
    <p:cSldViewPr snapToGrid="0" snapToObjects="1">
      <p:cViewPr varScale="1">
        <p:scale>
          <a:sx n="105" d="100"/>
          <a:sy n="105" d="100"/>
        </p:scale>
        <p:origin x="18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3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4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6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5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306D-E235-AB46-BF79-457E53C132FC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D9B-5267-974F-A828-64F60C02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Picture Match for Origins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166" r="-19166"/>
          <a:stretch>
            <a:fillRect/>
          </a:stretch>
        </p:blipFill>
        <p:spPr>
          <a:xfrm>
            <a:off x="-1789828" y="0"/>
            <a:ext cx="13386286" cy="7361942"/>
          </a:xfrm>
        </p:spPr>
      </p:pic>
    </p:spTree>
    <p:extLst>
      <p:ext uri="{BB962C8B-B14F-4D97-AF65-F5344CB8AC3E}">
        <p14:creationId xmlns:p14="http://schemas.microsoft.com/office/powerpoint/2010/main" val="156286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944" r="-16944"/>
          <a:stretch>
            <a:fillRect/>
          </a:stretch>
        </p:blipFill>
        <p:spPr>
          <a:xfrm>
            <a:off x="-1501146" y="-91156"/>
            <a:ext cx="12635713" cy="6949156"/>
          </a:xfrm>
        </p:spPr>
      </p:pic>
    </p:spTree>
    <p:extLst>
      <p:ext uri="{BB962C8B-B14F-4D97-AF65-F5344CB8AC3E}">
        <p14:creationId xmlns:p14="http://schemas.microsoft.com/office/powerpoint/2010/main" val="365955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5767" r="-85767"/>
          <a:stretch>
            <a:fillRect/>
          </a:stretch>
        </p:blipFill>
        <p:spPr>
          <a:xfrm>
            <a:off x="-1270200" y="274638"/>
            <a:ext cx="12367282" cy="6801528"/>
          </a:xfrm>
        </p:spPr>
      </p:pic>
    </p:spTree>
    <p:extLst>
      <p:ext uri="{BB962C8B-B14F-4D97-AF65-F5344CB8AC3E}">
        <p14:creationId xmlns:p14="http://schemas.microsoft.com/office/powerpoint/2010/main" val="366552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99" r="-6499"/>
          <a:stretch>
            <a:fillRect/>
          </a:stretch>
        </p:blipFill>
        <p:spPr>
          <a:xfrm>
            <a:off x="-873506" y="274638"/>
            <a:ext cx="11970588" cy="6583362"/>
          </a:xfrm>
        </p:spPr>
      </p:pic>
    </p:spTree>
    <p:extLst>
      <p:ext uri="{BB962C8B-B14F-4D97-AF65-F5344CB8AC3E}">
        <p14:creationId xmlns:p14="http://schemas.microsoft.com/office/powerpoint/2010/main" val="237769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445" r="-10445"/>
          <a:stretch>
            <a:fillRect/>
          </a:stretch>
        </p:blipFill>
        <p:spPr>
          <a:xfrm>
            <a:off x="-2143707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174167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522" r="-37522"/>
          <a:stretch>
            <a:fillRect/>
          </a:stretch>
        </p:blipFill>
        <p:spPr>
          <a:xfrm>
            <a:off x="-1104452" y="274638"/>
            <a:ext cx="11970588" cy="6583362"/>
          </a:xfrm>
        </p:spPr>
      </p:pic>
    </p:spTree>
    <p:extLst>
      <p:ext uri="{BB962C8B-B14F-4D97-AF65-F5344CB8AC3E}">
        <p14:creationId xmlns:p14="http://schemas.microsoft.com/office/powerpoint/2010/main" val="346168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398" r="-7398"/>
          <a:stretch>
            <a:fillRect/>
          </a:stretch>
        </p:blipFill>
        <p:spPr>
          <a:xfrm>
            <a:off x="-1372883" y="0"/>
            <a:ext cx="12469965" cy="6858000"/>
          </a:xfrm>
        </p:spPr>
      </p:pic>
    </p:spTree>
    <p:extLst>
      <p:ext uri="{BB962C8B-B14F-4D97-AF65-F5344CB8AC3E}">
        <p14:creationId xmlns:p14="http://schemas.microsoft.com/office/powerpoint/2010/main" val="203696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798" b="4798"/>
          <a:stretch>
            <a:fillRect/>
          </a:stretch>
        </p:blipFill>
        <p:spPr>
          <a:xfrm>
            <a:off x="-873506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43791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5360" r="-45360"/>
          <a:stretch>
            <a:fillRect/>
          </a:stretch>
        </p:blipFill>
        <p:spPr>
          <a:xfrm>
            <a:off x="-1212464" y="274638"/>
            <a:ext cx="12309546" cy="6769776"/>
          </a:xfrm>
        </p:spPr>
      </p:pic>
    </p:spTree>
    <p:extLst>
      <p:ext uri="{BB962C8B-B14F-4D97-AF65-F5344CB8AC3E}">
        <p14:creationId xmlns:p14="http://schemas.microsoft.com/office/powerpoint/2010/main" val="181842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86" r="-3186"/>
          <a:stretch>
            <a:fillRect/>
          </a:stretch>
        </p:blipFill>
        <p:spPr>
          <a:xfrm>
            <a:off x="-1192336" y="274638"/>
            <a:ext cx="11209840" cy="6164980"/>
          </a:xfrm>
        </p:spPr>
      </p:pic>
    </p:spTree>
    <p:extLst>
      <p:ext uri="{BB962C8B-B14F-4D97-AF65-F5344CB8AC3E}">
        <p14:creationId xmlns:p14="http://schemas.microsoft.com/office/powerpoint/2010/main" val="127736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028" r="-10028"/>
          <a:stretch>
            <a:fillRect/>
          </a:stretch>
        </p:blipFill>
        <p:spPr>
          <a:xfrm>
            <a:off x="-923782" y="274638"/>
            <a:ext cx="12020864" cy="6611012"/>
          </a:xfrm>
        </p:spPr>
      </p:pic>
    </p:spTree>
    <p:extLst>
      <p:ext uri="{BB962C8B-B14F-4D97-AF65-F5344CB8AC3E}">
        <p14:creationId xmlns:p14="http://schemas.microsoft.com/office/powerpoint/2010/main" val="198067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alkan_18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60" y="0"/>
            <a:ext cx="5252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0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lkans_19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2" b="33062"/>
          <a:stretch>
            <a:fillRect/>
          </a:stretch>
        </p:blipFill>
        <p:spPr>
          <a:xfrm>
            <a:off x="-1558882" y="-102292"/>
            <a:ext cx="12655964" cy="6960292"/>
          </a:xfrm>
        </p:spPr>
      </p:pic>
    </p:spTree>
    <p:extLst>
      <p:ext uri="{BB962C8B-B14F-4D97-AF65-F5344CB8AC3E}">
        <p14:creationId xmlns:p14="http://schemas.microsoft.com/office/powerpoint/2010/main" val="250078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914" r="-15914"/>
          <a:stretch>
            <a:fillRect/>
          </a:stretch>
        </p:blipFill>
        <p:spPr>
          <a:xfrm>
            <a:off x="-1905301" y="0"/>
            <a:ext cx="11970588" cy="6583362"/>
          </a:xfrm>
        </p:spPr>
      </p:pic>
    </p:spTree>
    <p:extLst>
      <p:ext uri="{BB962C8B-B14F-4D97-AF65-F5344CB8AC3E}">
        <p14:creationId xmlns:p14="http://schemas.microsoft.com/office/powerpoint/2010/main" val="129949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</TotalTime>
  <Words>4</Words>
  <Application>Microsoft Macintosh PowerPoint</Application>
  <PresentationFormat>On-screen Show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Picture Match for Origins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YK Pao History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Spence</dc:creator>
  <cp:lastModifiedBy>Steven Spence</cp:lastModifiedBy>
  <cp:revision>4</cp:revision>
  <dcterms:created xsi:type="dcterms:W3CDTF">2017-09-07T06:50:01Z</dcterms:created>
  <dcterms:modified xsi:type="dcterms:W3CDTF">2024-08-24T18:47:12Z</dcterms:modified>
</cp:coreProperties>
</file>