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70" r:id="rId8"/>
    <p:sldId id="271" r:id="rId9"/>
    <p:sldId id="264" r:id="rId10"/>
    <p:sldId id="263" r:id="rId11"/>
    <p:sldId id="265" r:id="rId12"/>
    <p:sldId id="262" r:id="rId13"/>
    <p:sldId id="266" r:id="rId14"/>
    <p:sldId id="268" r:id="rId15"/>
    <p:sldId id="267" r:id="rId16"/>
    <p:sldId id="261" r:id="rId17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6197"/>
  </p:normalViewPr>
  <p:slideViewPr>
    <p:cSldViewPr snapToGrid="0">
      <p:cViewPr varScale="1">
        <p:scale>
          <a:sx n="84" d="100"/>
          <a:sy n="84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D3B2-3EB3-0AB4-BFF0-BA403D1C0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C999A-27D7-3E65-772B-6D587B2A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6175-6F28-13FA-72EF-3EBE657B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EB63-B6F1-F389-356C-D53812C4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98F8-D57F-97DF-6783-7E661440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7120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DC8E-19DA-4D24-BEB1-17C53021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82953-B3F3-24CF-6BFA-EAD1FEEDE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62DC2-863A-2804-B0CA-93BBBD9F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9AFA-9C4C-5EB6-11C8-6FE0AED5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20036-1C80-64B0-3104-9F60338A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649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96D55-1EFC-DAD7-59A7-51EC41515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1F050-A06A-63B6-B5ED-106C927EC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A6DA7-28E6-5624-3862-BDE7F30C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A755-19D2-95B7-6B2B-957DECB0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AC639-A0F6-1E65-5418-FC94AF46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7960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85F1-C2C3-1E17-ACA3-09934926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B43A-6492-11AD-A6E4-F26F7461A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140A8-15EE-5BF0-8F0E-2CF18E9C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C3A32-0C5D-D57C-4033-CC97ABE6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5CBC-C6BC-3A48-2717-A39A1D76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21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6FAC-8132-3545-C458-08ABF020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89610-EC6B-F154-BE7D-9AF960939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02C9D-AC2A-155F-9908-74E3D2AE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1C8C3-EB53-2DBE-35A3-D39EA3A0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C754-64FE-1CF9-D4FB-0DE19E5B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787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4F04-69CA-B843-A774-0D07AFFC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7B5E-1E30-F822-45D3-35A1072BD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E4AE2-6144-3336-922C-17C3C910F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B9E11-89D2-F80C-4F91-F2798AEE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5F3B-A30E-D1AF-AFE5-2E08285C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B3854-2046-AF8A-C50F-79312672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6460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2C6E-7D82-FFDC-4C55-D968226A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5F15D-B5FA-BB57-0B96-A0212755A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06C3-3AF5-7C69-196C-2F97A106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E59B4-E1DF-5A53-01F2-688C79BB5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A4C1B-3681-D111-A4EC-734BF89AB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78988-2236-6B0E-52D6-E076D67F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6591D-1966-B30E-75FE-7FE53BB0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9F883-662E-9449-A105-2085518E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624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E886-F25D-786B-7DCD-84FFD0DB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54BBE-3EAD-E7E1-5F25-4552F1D4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B7A92-BF3A-6AE9-3294-6FBFB32A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96F6-1A78-0858-68FF-D0239AFE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02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C01DD-D340-AD00-C681-61A11630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31494-EF89-E8D4-EFBD-2462CEB6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C839E-1F96-2E57-1E11-25253C3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0983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9320-DE34-701B-4DAA-145E004F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25C8-08FA-EFC7-852D-CED7CD37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D6ADA-C83D-E633-2BEF-0148696FF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075BE-5ECF-D2BE-8BE7-6A31F93E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026E6-DD44-4E97-8943-D8F035C5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F3CA8-B55C-6ABD-C2CB-C30698B8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4366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1332-B4B3-84AA-84F7-E169CE15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9E0BA-640B-3AAB-B36C-7C38163C2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F5138-6440-71F3-14F9-7EF479327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05917-4525-136A-703F-93A77A9C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B2B02-F845-5D65-94B5-263DD79D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FCB6-8CE1-8982-1976-9286FB80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71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0A202-9EAC-F677-F498-2A571F06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F617A-4DCE-D690-B404-85EDE858F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6BC5-B9D1-D642-CAA9-3310003F5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C6BF-050B-314E-ABFF-F6447318F63B}" type="datetimeFigureOut">
              <a:rPr lang="en-CN" smtClean="0"/>
              <a:t>2024/1/30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FAEC-214E-1782-AE07-D77351762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8306D-A329-53B1-FE5C-BFD47568D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A1F5-89AC-AC47-A9D5-EA64908A5A1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215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A8941-96AD-AB62-CC6A-4FBD0EF1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F00E5-C6C7-0793-3ED9-20BF49B02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CN" sz="4800">
                <a:solidFill>
                  <a:schemeClr val="bg1"/>
                </a:solidFill>
              </a:rPr>
              <a:t>Causes of the Vietnam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36C0E-3068-D484-5275-54D613A90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CN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8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obert McNamara in Vietnam, 1963 | 75th Anniversary">
            <a:extLst>
              <a:ext uri="{FF2B5EF4-FFF2-40B4-BE49-F238E27FC236}">
                <a16:creationId xmlns:a16="http://schemas.microsoft.com/office/drawing/2014/main" id="{C56CEDA1-BD58-23C9-D3F9-8EC94E462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8050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Content Placeholder 3082">
            <a:extLst>
              <a:ext uri="{FF2B5EF4-FFF2-40B4-BE49-F238E27FC236}">
                <a16:creationId xmlns:a16="http://schemas.microsoft.com/office/drawing/2014/main" id="{011F2FBB-E378-4F92-C1A5-1B95169E8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 dirty="0"/>
              <a:t>Secretary of Defense McNamara</a:t>
            </a: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The Battle of Ap Bac | The Vietnam War | PBS LearningMedia">
            <a:extLst>
              <a:ext uri="{FF2B5EF4-FFF2-40B4-BE49-F238E27FC236}">
                <a16:creationId xmlns:a16="http://schemas.microsoft.com/office/drawing/2014/main" id="{F4E4FEF3-1AC2-05FD-8D33-15EC929D0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r="11317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3C790-F905-25B5-FCE6-3354E803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 Bac</a:t>
            </a: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attle of Ap Bac - Wikipedia">
            <a:extLst>
              <a:ext uri="{FF2B5EF4-FFF2-40B4-BE49-F238E27FC236}">
                <a16:creationId xmlns:a16="http://schemas.microsoft.com/office/drawing/2014/main" id="{6453521E-1827-61E8-45CD-A745940E2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r="1" b="13720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2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EATO Military Alliance Map : r/MapPorn">
            <a:extLst>
              <a:ext uri="{FF2B5EF4-FFF2-40B4-BE49-F238E27FC236}">
                <a16:creationId xmlns:a16="http://schemas.microsoft.com/office/drawing/2014/main" id="{AA7A784F-6CF0-9AF4-00BF-A37C7807C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195" y="643468"/>
            <a:ext cx="445685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7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On Setting Oneself on Fire - by Michael Balter">
            <a:extLst>
              <a:ext uri="{FF2B5EF4-FFF2-40B4-BE49-F238E27FC236}">
                <a16:creationId xmlns:a16="http://schemas.microsoft.com/office/drawing/2014/main" id="{B9E4A60E-787F-928C-5A8D-F932EBFB6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9796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Content Placeholder 6154">
            <a:extLst>
              <a:ext uri="{FF2B5EF4-FFF2-40B4-BE49-F238E27FC236}">
                <a16:creationId xmlns:a16="http://schemas.microsoft.com/office/drawing/2014/main" id="{5FC8EE75-D428-A327-A510-72212419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 dirty="0"/>
              <a:t>Immolation of Thich Quang Duc</a:t>
            </a:r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D0B90-70EA-510E-F26B-CCD4DCD7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Massacre at Hue</a:t>
            </a:r>
          </a:p>
        </p:txBody>
      </p:sp>
      <p:sp>
        <p:nvSpPr>
          <p:cNvPr id="8205" name="Rectangle: Rounded Corners 8204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8194" name="Picture 2" descr="Massacre at Huế - Simple English Wikipedia, the free encyclopedia">
            <a:extLst>
              <a:ext uri="{FF2B5EF4-FFF2-40B4-BE49-F238E27FC236}">
                <a16:creationId xmlns:a16="http://schemas.microsoft.com/office/drawing/2014/main" id="{88998A1D-F394-256B-5B3E-53F9B69584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 r="3" b="4227"/>
          <a:stretch/>
        </p:blipFill>
        <p:spPr bwMode="auto">
          <a:xfrm>
            <a:off x="419830" y="2128345"/>
            <a:ext cx="5577840" cy="40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pinion | Learning From the Hue Massacre - The New York Times">
            <a:extLst>
              <a:ext uri="{FF2B5EF4-FFF2-40B4-BE49-F238E27FC236}">
                <a16:creationId xmlns:a16="http://schemas.microsoft.com/office/drawing/2014/main" id="{A7F6F24E-7ABF-E66B-CE8F-FFE84E2C1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4285" b="2"/>
          <a:stretch/>
        </p:blipFill>
        <p:spPr bwMode="auto">
          <a:xfrm>
            <a:off x="6194332" y="2128367"/>
            <a:ext cx="5577840" cy="40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5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4" name="Rectangle 719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16 Dramatic and Impactful Assassinations from History">
            <a:extLst>
              <a:ext uri="{FF2B5EF4-FFF2-40B4-BE49-F238E27FC236}">
                <a16:creationId xmlns:a16="http://schemas.microsoft.com/office/drawing/2014/main" id="{51C9A7C7-15ED-6CAD-9AFA-12361217D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2" b="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Content Placeholder 7190">
            <a:extLst>
              <a:ext uri="{FF2B5EF4-FFF2-40B4-BE49-F238E27FC236}">
                <a16:creationId xmlns:a16="http://schemas.microsoft.com/office/drawing/2014/main" id="{2DBE0BD0-18EF-F883-DF76-D48AB893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 dirty="0"/>
              <a:t>Assassination of Diem </a:t>
            </a:r>
          </a:p>
        </p:txBody>
      </p:sp>
      <p:sp>
        <p:nvSpPr>
          <p:cNvPr id="7196" name="Rectangle 719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8" name="Rectangle 719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Gulf of Tonkin (1964) - Primary Sources: Vietnam War - LibGuides at Florida  Atlantic University">
            <a:extLst>
              <a:ext uri="{FF2B5EF4-FFF2-40B4-BE49-F238E27FC236}">
                <a16:creationId xmlns:a16="http://schemas.microsoft.com/office/drawing/2014/main" id="{E076702C-B724-69F8-D951-5240AA190E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1200"/>
            <a:ext cx="3114675" cy="431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0-Year Anniversary: Tonkin Gulf Lie Launched Vietnam War - FAIR">
            <a:extLst>
              <a:ext uri="{FF2B5EF4-FFF2-40B4-BE49-F238E27FC236}">
                <a16:creationId xmlns:a16="http://schemas.microsoft.com/office/drawing/2014/main" id="{41D818B1-9AEC-35CB-F37D-6F552DB8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711200"/>
            <a:ext cx="7715250" cy="431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13478-5454-54D9-3907-3A56A930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Gulf of Tonkin</a:t>
            </a:r>
          </a:p>
        </p:txBody>
      </p:sp>
    </p:spTree>
    <p:extLst>
      <p:ext uri="{BB962C8B-B14F-4D97-AF65-F5344CB8AC3E}">
        <p14:creationId xmlns:p14="http://schemas.microsoft.com/office/powerpoint/2010/main" val="417120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The Fall of Dien Bien Phu - Frontier Partisans">
            <a:extLst>
              <a:ext uri="{FF2B5EF4-FFF2-40B4-BE49-F238E27FC236}">
                <a16:creationId xmlns:a16="http://schemas.microsoft.com/office/drawing/2014/main" id="{BE7DCF7C-98B3-809D-4D1E-C02C68F7B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3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34643-73CB-7644-940F-6D7CDD4B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CN" sz="5400" dirty="0"/>
              <a:t>Geneva Accords</a:t>
            </a:r>
          </a:p>
        </p:txBody>
      </p:sp>
      <p:pic>
        <p:nvPicPr>
          <p:cNvPr id="5" name="Content Placeholder 4" descr="A map of the country&#10;&#10;Description automatically generated">
            <a:extLst>
              <a:ext uri="{FF2B5EF4-FFF2-40B4-BE49-F238E27FC236}">
                <a16:creationId xmlns:a16="http://schemas.microsoft.com/office/drawing/2014/main" id="{A26087CD-3040-C2F0-6BAC-D60C7A82D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7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BA08BBE-701A-A9A5-A8A1-C0B6C96A0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61" y="2706688"/>
            <a:ext cx="5420429" cy="3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5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Geneva Accords of 1954">
            <a:extLst>
              <a:ext uri="{FF2B5EF4-FFF2-40B4-BE49-F238E27FC236}">
                <a16:creationId xmlns:a16="http://schemas.microsoft.com/office/drawing/2014/main" id="{6B79A32F-D431-32C5-92DC-17CFE2CC90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3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thống Ngô Đình Diệm: Độc tài hay nhân trị? - BBC News Tiếng Việt">
            <a:extLst>
              <a:ext uri="{FF2B5EF4-FFF2-40B4-BE49-F238E27FC236}">
                <a16:creationId xmlns:a16="http://schemas.microsoft.com/office/drawing/2014/main" id="{D65146C5-D49D-FB5C-3606-AE2155EF1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0E069-FCE9-4BE1-FBCA-F4B6052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Ngo Dinh Diem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7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o Dai's abdication and the failure of an imperial project | End of Empire">
            <a:extLst>
              <a:ext uri="{FF2B5EF4-FFF2-40B4-BE49-F238E27FC236}">
                <a16:creationId xmlns:a16="http://schemas.microsoft.com/office/drawing/2014/main" id="{57D1A225-7447-A319-319B-84CB480A1C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01CB4-B5CD-FD0E-87AC-D588473B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Bao Dai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0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809ED-ADBE-F12A-F5BF-42CAEEEB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Military Assitance Advisory Group</a:t>
            </a:r>
          </a:p>
        </p:txBody>
      </p:sp>
      <p:pic>
        <p:nvPicPr>
          <p:cNvPr id="11266" name="Picture 2" descr="US Military Advisors in Vietnam War">
            <a:extLst>
              <a:ext uri="{FF2B5EF4-FFF2-40B4-BE49-F238E27FC236}">
                <a16:creationId xmlns:a16="http://schemas.microsoft.com/office/drawing/2014/main" id="{0F564512-A5A0-E49D-D8E0-4275FC04E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212958"/>
            <a:ext cx="6553545" cy="44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9B7BD-DAC4-9007-E45F-04926190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Hamlets</a:t>
            </a:r>
          </a:p>
        </p:txBody>
      </p:sp>
      <p:pic>
        <p:nvPicPr>
          <p:cNvPr id="12292" name="Picture 4" descr="Timeline Details | Vietnam War Commemoration">
            <a:extLst>
              <a:ext uri="{FF2B5EF4-FFF2-40B4-BE49-F238E27FC236}">
                <a16:creationId xmlns:a16="http://schemas.microsoft.com/office/drawing/2014/main" id="{2D2D27D1-608C-E7D1-50C0-8B9C1B8DB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/>
          <a:stretch/>
        </p:blipFill>
        <p:spPr bwMode="auto"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SYOP of the Strategic Hamlet in Vietnam">
            <a:extLst>
              <a:ext uri="{FF2B5EF4-FFF2-40B4-BE49-F238E27FC236}">
                <a16:creationId xmlns:a16="http://schemas.microsoft.com/office/drawing/2014/main" id="{00C8C83E-8766-F049-3275-29F6B840D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" b="1"/>
          <a:stretch/>
        </p:blipFill>
        <p:spPr bwMode="auto"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ice-President Lyndon B. Johnson standing among group of Vietnamese  soldiers and Americans during a visit to Saigon, South Vietnam] / TOH. -  digital file from original | Library of Congress">
            <a:extLst>
              <a:ext uri="{FF2B5EF4-FFF2-40B4-BE49-F238E27FC236}">
                <a16:creationId xmlns:a16="http://schemas.microsoft.com/office/drawing/2014/main" id="{0DDD4EEE-1052-CE44-938B-9231D243C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8685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Content Placeholder 4106">
            <a:extLst>
              <a:ext uri="{FF2B5EF4-FFF2-40B4-BE49-F238E27FC236}">
                <a16:creationId xmlns:a16="http://schemas.microsoft.com/office/drawing/2014/main" id="{251ABF48-652F-7820-5F62-5A54273D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 dirty="0"/>
              <a:t>Vie President Johnson in South Vietnam</a:t>
            </a:r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8280</TotalTime>
  <Words>44</Words>
  <Application>Microsoft Macintosh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Office Theme</vt:lpstr>
      <vt:lpstr>Causes of the Vietnam War</vt:lpstr>
      <vt:lpstr>PowerPoint Presentation</vt:lpstr>
      <vt:lpstr>Geneva Accords</vt:lpstr>
      <vt:lpstr>PowerPoint Presentation</vt:lpstr>
      <vt:lpstr>Ngo Dinh Diem</vt:lpstr>
      <vt:lpstr>Bao Dai</vt:lpstr>
      <vt:lpstr>Military Assitance Advisory Group</vt:lpstr>
      <vt:lpstr>Strategic Hamlets</vt:lpstr>
      <vt:lpstr>PowerPoint Presentation</vt:lpstr>
      <vt:lpstr>PowerPoint Presentation</vt:lpstr>
      <vt:lpstr>Ap Bac</vt:lpstr>
      <vt:lpstr>PowerPoint Presentation</vt:lpstr>
      <vt:lpstr>PowerPoint Presentation</vt:lpstr>
      <vt:lpstr>Massacre at Hue</vt:lpstr>
      <vt:lpstr>PowerPoint Presentation</vt:lpstr>
      <vt:lpstr>Gulf of Tonkin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Vietnam War</dc:title>
  <dc:creator>Steven Spence 向南</dc:creator>
  <cp:lastModifiedBy>Steven Spence 向南</cp:lastModifiedBy>
  <cp:revision>2</cp:revision>
  <dcterms:created xsi:type="dcterms:W3CDTF">2024-01-17T06:37:36Z</dcterms:created>
  <dcterms:modified xsi:type="dcterms:W3CDTF">2024-01-30T04:56:35Z</dcterms:modified>
</cp:coreProperties>
</file>